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4.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86" r:id="rId5"/>
    <p:sldMasterId id="2147483709" r:id="rId6"/>
    <p:sldMasterId id="2147483769" r:id="rId7"/>
    <p:sldMasterId id="2147483795" r:id="rId8"/>
  </p:sldMasterIdLst>
  <p:notesMasterIdLst>
    <p:notesMasterId r:id="rId71"/>
  </p:notesMasterIdLst>
  <p:sldIdLst>
    <p:sldId id="256"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3" r:id="rId22"/>
    <p:sldId id="294" r:id="rId23"/>
    <p:sldId id="295" r:id="rId24"/>
    <p:sldId id="296" r:id="rId25"/>
    <p:sldId id="297" r:id="rId26"/>
    <p:sldId id="298"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20" r:id="rId47"/>
    <p:sldId id="321" r:id="rId48"/>
    <p:sldId id="323" r:id="rId49"/>
    <p:sldId id="324" r:id="rId50"/>
    <p:sldId id="325" r:id="rId51"/>
    <p:sldId id="326" r:id="rId52"/>
    <p:sldId id="327" r:id="rId53"/>
    <p:sldId id="328" r:id="rId54"/>
    <p:sldId id="329" r:id="rId55"/>
    <p:sldId id="331" r:id="rId56"/>
    <p:sldId id="332" r:id="rId57"/>
    <p:sldId id="333" r:id="rId58"/>
    <p:sldId id="334" r:id="rId59"/>
    <p:sldId id="335" r:id="rId60"/>
    <p:sldId id="336" r:id="rId61"/>
    <p:sldId id="337" r:id="rId62"/>
    <p:sldId id="339" r:id="rId63"/>
    <p:sldId id="266" r:id="rId64"/>
    <p:sldId id="341" r:id="rId65"/>
    <p:sldId id="340" r:id="rId66"/>
    <p:sldId id="267" r:id="rId67"/>
    <p:sldId id="274" r:id="rId68"/>
    <p:sldId id="342" r:id="rId69"/>
    <p:sldId id="272" r:id="rId70"/>
  </p:sldIdLst>
  <p:sldSz cx="9144000" cy="5143500" type="screen16x9"/>
  <p:notesSz cx="6858000" cy="9144000"/>
  <p:embeddedFontLst>
    <p:embeddedFont>
      <p:font typeface="Bebas Neue" panose="020B0606020202050201" pitchFamily="34" charset="0"/>
      <p:regular r:id="rId72"/>
    </p:embeddedFont>
    <p:embeddedFont>
      <p:font typeface="Segoe UI Semibold" panose="020B0702040204020203" pitchFamily="34" charset="0"/>
      <p:bold r:id="rId73"/>
      <p:boldItalic r:id="rId74"/>
    </p:embeddedFont>
    <p:embeddedFont>
      <p:font typeface="Consolas" panose="020B0609020204030204" pitchFamily="49" charset="0"/>
      <p:regular r:id="rId75"/>
      <p:bold r:id="rId76"/>
      <p:italic r:id="rId77"/>
      <p:boldItalic r:id="rId78"/>
    </p:embeddedFont>
    <p:embeddedFont>
      <p:font typeface="Segoe UI Light" panose="020B0502040204020203" pitchFamily="34" charset="0"/>
      <p:regular r:id="rId79"/>
      <p:italic r:id="rId80"/>
    </p:embeddedFont>
    <p:embeddedFont>
      <p:font typeface="Segoe UI" panose="020B0502040204020203" pitchFamily="34" charset="0"/>
      <p:regular r:id="rId81"/>
      <p:bold r:id="rId82"/>
      <p:italic r:id="rId83"/>
      <p:boldItalic r:id="rId84"/>
    </p:embeddedFont>
    <p:embeddedFont>
      <p:font typeface="Calibri" panose="020F0502020204030204" pitchFamily="34" charset="0"/>
      <p:regular r:id="rId85"/>
      <p:bold r:id="rId86"/>
      <p:italic r:id="rId87"/>
      <p:boldItalic r:id="rId88"/>
    </p:embeddedFont>
    <p:embeddedFont>
      <p:font typeface="Segoe UI Semilight" panose="020B0402040204020203" pitchFamily="34" charset="0"/>
      <p:regular r:id="rId89"/>
      <p:italic r:id="rId90"/>
    </p:embeddedFont>
    <p:embeddedFont>
      <p:font typeface="Arial Unicode MS" panose="020B0604020202020204" pitchFamily="34" charset="-128"/>
      <p:regular r:id="rId9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17">
          <p15:clr>
            <a:srgbClr val="A4A3A4"/>
          </p15:clr>
        </p15:guide>
        <p15:guide id="2" orient="horz" pos="123">
          <p15:clr>
            <a:srgbClr val="A4A3A4"/>
          </p15:clr>
        </p15:guide>
        <p15:guide id="3" orient="horz" pos="305">
          <p15:clr>
            <a:srgbClr val="A4A3A4"/>
          </p15:clr>
        </p15:guide>
        <p15:guide id="4" orient="horz" pos="937">
          <p15:clr>
            <a:srgbClr val="A4A3A4"/>
          </p15:clr>
        </p15:guide>
        <p15:guide id="5" orient="horz" pos="758">
          <p15:clr>
            <a:srgbClr val="A4A3A4"/>
          </p15:clr>
        </p15:guide>
        <p15:guide id="6" pos="126">
          <p15:clr>
            <a:srgbClr val="A4A3A4"/>
          </p15:clr>
        </p15:guide>
        <p15:guide id="7" pos="5637">
          <p15:clr>
            <a:srgbClr val="A4A3A4"/>
          </p15:clr>
        </p15:guide>
        <p15:guide id="8" pos="340">
          <p15:clr>
            <a:srgbClr val="A4A3A4"/>
          </p15:clr>
        </p15:guide>
        <p15:guide id="9" pos="3352">
          <p15:clr>
            <a:srgbClr val="A4A3A4"/>
          </p15:clr>
        </p15:guide>
        <p15:guide id="10" pos="269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9971" autoAdjust="0"/>
  </p:normalViewPr>
  <p:slideViewPr>
    <p:cSldViewPr snapToGrid="0">
      <p:cViewPr varScale="1">
        <p:scale>
          <a:sx n="97" d="100"/>
          <a:sy n="97" d="100"/>
        </p:scale>
        <p:origin x="732" y="84"/>
      </p:cViewPr>
      <p:guideLst>
        <p:guide orient="horz" pos="3117"/>
        <p:guide orient="horz" pos="123"/>
        <p:guide orient="horz" pos="305"/>
        <p:guide orient="horz" pos="937"/>
        <p:guide orient="horz" pos="758"/>
        <p:guide pos="126"/>
        <p:guide pos="5637"/>
        <p:guide pos="340"/>
        <p:guide pos="3352"/>
        <p:guide pos="2699"/>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Master" Target="slideMasters/slideMaster2.xml"/><Relationship Id="rId90" Type="http://schemas.openxmlformats.org/officeDocument/2006/relationships/font" Target="fonts/font19.fntdata"/><Relationship Id="rId95" Type="http://schemas.openxmlformats.org/officeDocument/2006/relationships/tableStyles" Target="tableStyles.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font" Target="fonts/font5.fntdata"/><Relationship Id="rId7" Type="http://schemas.openxmlformats.org/officeDocument/2006/relationships/slideMaster" Target="slideMasters/slideMaster4.xml"/><Relationship Id="rId71" Type="http://schemas.openxmlformats.org/officeDocument/2006/relationships/notesMaster" Target="notesMasters/notesMaster1.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font" Target="fonts/font16.fntdata"/><Relationship Id="rId61" Type="http://schemas.openxmlformats.org/officeDocument/2006/relationships/slide" Target="slides/slide53.xml"/><Relationship Id="rId82" Type="http://schemas.openxmlformats.org/officeDocument/2006/relationships/font" Target="fonts/font11.fntdata"/><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CAD86A-F6C7-468D-A9CE-A73546F9539B}" type="doc">
      <dgm:prSet loTypeId="urn:microsoft.com/office/officeart/2005/8/layout/hChevron3" loCatId="process" qsTypeId="urn:microsoft.com/office/officeart/2005/8/quickstyle/simple1" qsCatId="simple" csTypeId="urn:microsoft.com/office/officeart/2005/8/colors/accent3_1" csCatId="accent3" phldr="1"/>
      <dgm:spPr/>
    </dgm:pt>
    <dgm:pt modelId="{73D7FDA8-C2CE-4C0A-93B8-4D37D2D32424}">
      <dgm:prSet phldrT="[Text]" custT="1"/>
      <dgm:spPr>
        <a:ln>
          <a:solidFill>
            <a:schemeClr val="bg2"/>
          </a:solidFill>
        </a:ln>
      </dgm:spPr>
      <dgm:t>
        <a:bodyPr/>
        <a:lstStyle/>
        <a:p>
          <a:r>
            <a:rPr lang="en-US" sz="1400" dirty="0" smtClean="0">
              <a:solidFill>
                <a:schemeClr val="bg2"/>
              </a:solidFill>
            </a:rPr>
            <a:t>2009</a:t>
          </a:r>
          <a:endParaRPr lang="en-US" sz="1400" dirty="0">
            <a:solidFill>
              <a:schemeClr val="bg2"/>
            </a:solidFill>
          </a:endParaRPr>
        </a:p>
      </dgm:t>
    </dgm:pt>
    <dgm:pt modelId="{162C9738-09EE-408A-AA15-7B3B676487D7}" type="parTrans" cxnId="{7D64830E-C1B1-4739-A6A2-A2A125C96E4D}">
      <dgm:prSet/>
      <dgm:spPr/>
      <dgm:t>
        <a:bodyPr/>
        <a:lstStyle/>
        <a:p>
          <a:endParaRPr lang="en-US" sz="1400">
            <a:solidFill>
              <a:schemeClr val="bg2"/>
            </a:solidFill>
          </a:endParaRPr>
        </a:p>
      </dgm:t>
    </dgm:pt>
    <dgm:pt modelId="{F176DDBB-0957-4CC1-8F9A-F8F8C6B372E0}" type="sibTrans" cxnId="{7D64830E-C1B1-4739-A6A2-A2A125C96E4D}">
      <dgm:prSet/>
      <dgm:spPr/>
      <dgm:t>
        <a:bodyPr/>
        <a:lstStyle/>
        <a:p>
          <a:endParaRPr lang="en-US" sz="1400">
            <a:solidFill>
              <a:schemeClr val="bg2"/>
            </a:solidFill>
          </a:endParaRPr>
        </a:p>
      </dgm:t>
    </dgm:pt>
    <dgm:pt modelId="{0D8C8762-3D3D-4C51-AC2D-C4C77A1C5022}">
      <dgm:prSet phldrT="[Text]" custT="1"/>
      <dgm:spPr>
        <a:ln>
          <a:solidFill>
            <a:schemeClr val="bg2"/>
          </a:solidFill>
        </a:ln>
      </dgm:spPr>
      <dgm:t>
        <a:bodyPr/>
        <a:lstStyle/>
        <a:p>
          <a:r>
            <a:rPr lang="en-US" sz="1400" dirty="0" smtClean="0">
              <a:solidFill>
                <a:schemeClr val="bg2"/>
              </a:solidFill>
            </a:rPr>
            <a:t>2010</a:t>
          </a:r>
          <a:endParaRPr lang="en-US" sz="1400" dirty="0">
            <a:solidFill>
              <a:schemeClr val="bg2"/>
            </a:solidFill>
          </a:endParaRPr>
        </a:p>
      </dgm:t>
    </dgm:pt>
    <dgm:pt modelId="{9FD137B0-E21E-4796-A89C-F4A5C61653A8}" type="parTrans" cxnId="{A3EBF81C-9E5E-48BF-90ED-570A9EB59AC6}">
      <dgm:prSet/>
      <dgm:spPr/>
      <dgm:t>
        <a:bodyPr/>
        <a:lstStyle/>
        <a:p>
          <a:endParaRPr lang="en-US" sz="1400">
            <a:solidFill>
              <a:schemeClr val="bg2"/>
            </a:solidFill>
          </a:endParaRPr>
        </a:p>
      </dgm:t>
    </dgm:pt>
    <dgm:pt modelId="{5A6FDB41-690F-4141-9434-417BA7D62C88}" type="sibTrans" cxnId="{A3EBF81C-9E5E-48BF-90ED-570A9EB59AC6}">
      <dgm:prSet/>
      <dgm:spPr/>
      <dgm:t>
        <a:bodyPr/>
        <a:lstStyle/>
        <a:p>
          <a:endParaRPr lang="en-US" sz="1400">
            <a:solidFill>
              <a:schemeClr val="bg2"/>
            </a:solidFill>
          </a:endParaRPr>
        </a:p>
      </dgm:t>
    </dgm:pt>
    <dgm:pt modelId="{0528DCAF-D952-4228-8ED5-F2DACE809133}">
      <dgm:prSet phldrT="[Text]" custT="1"/>
      <dgm:spPr>
        <a:ln>
          <a:solidFill>
            <a:schemeClr val="bg2"/>
          </a:solidFill>
        </a:ln>
      </dgm:spPr>
      <dgm:t>
        <a:bodyPr/>
        <a:lstStyle/>
        <a:p>
          <a:r>
            <a:rPr lang="en-US" sz="1400" dirty="0" smtClean="0">
              <a:solidFill>
                <a:schemeClr val="bg2"/>
              </a:solidFill>
            </a:rPr>
            <a:t>2011</a:t>
          </a:r>
          <a:endParaRPr lang="en-US" sz="1400" dirty="0">
            <a:solidFill>
              <a:schemeClr val="bg2"/>
            </a:solidFill>
          </a:endParaRPr>
        </a:p>
      </dgm:t>
    </dgm:pt>
    <dgm:pt modelId="{743A00E8-C676-476E-91DF-F26ABFB2CE67}" type="parTrans" cxnId="{BC89CB23-9618-42D8-80D8-A506737F37A9}">
      <dgm:prSet/>
      <dgm:spPr/>
      <dgm:t>
        <a:bodyPr/>
        <a:lstStyle/>
        <a:p>
          <a:endParaRPr lang="en-US" sz="1400">
            <a:solidFill>
              <a:schemeClr val="bg2"/>
            </a:solidFill>
          </a:endParaRPr>
        </a:p>
      </dgm:t>
    </dgm:pt>
    <dgm:pt modelId="{DFA6B292-3095-4BEB-B6B5-0CD05BD9AB17}" type="sibTrans" cxnId="{BC89CB23-9618-42D8-80D8-A506737F37A9}">
      <dgm:prSet/>
      <dgm:spPr/>
      <dgm:t>
        <a:bodyPr/>
        <a:lstStyle/>
        <a:p>
          <a:endParaRPr lang="en-US" sz="1400">
            <a:solidFill>
              <a:schemeClr val="bg2"/>
            </a:solidFill>
          </a:endParaRPr>
        </a:p>
      </dgm:t>
    </dgm:pt>
    <dgm:pt modelId="{32B9A16F-1651-4BFA-BAF2-ECF1E562C938}">
      <dgm:prSet phldrT="[Text]" custT="1"/>
      <dgm:spPr>
        <a:ln>
          <a:solidFill>
            <a:schemeClr val="bg2"/>
          </a:solidFill>
        </a:ln>
      </dgm:spPr>
      <dgm:t>
        <a:bodyPr/>
        <a:lstStyle/>
        <a:p>
          <a:r>
            <a:rPr lang="en-US" sz="1400" dirty="0" smtClean="0">
              <a:solidFill>
                <a:schemeClr val="bg2"/>
              </a:solidFill>
            </a:rPr>
            <a:t>2012</a:t>
          </a:r>
          <a:endParaRPr lang="en-US" sz="1400" dirty="0">
            <a:solidFill>
              <a:schemeClr val="bg2"/>
            </a:solidFill>
          </a:endParaRPr>
        </a:p>
      </dgm:t>
    </dgm:pt>
    <dgm:pt modelId="{3E0AE3D2-39CD-46E7-A650-3FD6CE3B0759}" type="parTrans" cxnId="{07DC306D-B842-4ED4-90D1-AE11DF1ED7BF}">
      <dgm:prSet/>
      <dgm:spPr/>
      <dgm:t>
        <a:bodyPr/>
        <a:lstStyle/>
        <a:p>
          <a:endParaRPr lang="en-US" sz="1400">
            <a:solidFill>
              <a:schemeClr val="bg2"/>
            </a:solidFill>
          </a:endParaRPr>
        </a:p>
      </dgm:t>
    </dgm:pt>
    <dgm:pt modelId="{2957DB7F-8193-45EE-9F91-B7CF55AF804D}" type="sibTrans" cxnId="{07DC306D-B842-4ED4-90D1-AE11DF1ED7BF}">
      <dgm:prSet/>
      <dgm:spPr/>
      <dgm:t>
        <a:bodyPr/>
        <a:lstStyle/>
        <a:p>
          <a:endParaRPr lang="en-US" sz="1400">
            <a:solidFill>
              <a:schemeClr val="bg2"/>
            </a:solidFill>
          </a:endParaRPr>
        </a:p>
      </dgm:t>
    </dgm:pt>
    <dgm:pt modelId="{DDF7607A-9C82-44E9-80F8-A2E172A8DD5E}">
      <dgm:prSet phldrT="[Text]" custT="1"/>
      <dgm:spPr>
        <a:ln>
          <a:solidFill>
            <a:schemeClr val="bg2"/>
          </a:solidFill>
        </a:ln>
      </dgm:spPr>
      <dgm:t>
        <a:bodyPr/>
        <a:lstStyle/>
        <a:p>
          <a:r>
            <a:rPr lang="en-US" sz="1400" dirty="0" smtClean="0">
              <a:solidFill>
                <a:schemeClr val="bg2"/>
              </a:solidFill>
            </a:rPr>
            <a:t>2013</a:t>
          </a:r>
          <a:endParaRPr lang="en-US" sz="1400" dirty="0">
            <a:solidFill>
              <a:schemeClr val="bg2"/>
            </a:solidFill>
          </a:endParaRPr>
        </a:p>
      </dgm:t>
    </dgm:pt>
    <dgm:pt modelId="{6A054B87-66F5-4BFF-8CD5-786EF317EFAF}" type="parTrans" cxnId="{97A7F077-89C3-423B-9B4C-EDDCFDAFAB4E}">
      <dgm:prSet/>
      <dgm:spPr/>
      <dgm:t>
        <a:bodyPr/>
        <a:lstStyle/>
        <a:p>
          <a:endParaRPr lang="en-US" sz="1400">
            <a:solidFill>
              <a:schemeClr val="bg2"/>
            </a:solidFill>
          </a:endParaRPr>
        </a:p>
      </dgm:t>
    </dgm:pt>
    <dgm:pt modelId="{CC1E4F5D-DEC1-46E2-902E-C7BEA5B21E47}" type="sibTrans" cxnId="{97A7F077-89C3-423B-9B4C-EDDCFDAFAB4E}">
      <dgm:prSet/>
      <dgm:spPr/>
      <dgm:t>
        <a:bodyPr/>
        <a:lstStyle/>
        <a:p>
          <a:endParaRPr lang="en-US" sz="1400">
            <a:solidFill>
              <a:schemeClr val="bg2"/>
            </a:solidFill>
          </a:endParaRPr>
        </a:p>
      </dgm:t>
    </dgm:pt>
    <dgm:pt modelId="{CA72285C-E748-45DE-A686-770C4A6030C8}">
      <dgm:prSet phldrT="[Text]" custT="1"/>
      <dgm:spPr>
        <a:ln>
          <a:solidFill>
            <a:schemeClr val="bg2"/>
          </a:solidFill>
        </a:ln>
      </dgm:spPr>
      <dgm:t>
        <a:bodyPr/>
        <a:lstStyle/>
        <a:p>
          <a:r>
            <a:rPr lang="en-US" sz="1400" dirty="0" smtClean="0">
              <a:solidFill>
                <a:schemeClr val="bg2"/>
              </a:solidFill>
            </a:rPr>
            <a:t>2014</a:t>
          </a:r>
          <a:endParaRPr lang="en-US" sz="1400" dirty="0">
            <a:solidFill>
              <a:schemeClr val="bg2"/>
            </a:solidFill>
          </a:endParaRPr>
        </a:p>
      </dgm:t>
    </dgm:pt>
    <dgm:pt modelId="{B1143315-A312-419D-B8AD-1BB779E9156A}" type="parTrans" cxnId="{84F86A81-221C-41EB-BE0C-44640C2B9239}">
      <dgm:prSet/>
      <dgm:spPr/>
      <dgm:t>
        <a:bodyPr/>
        <a:lstStyle/>
        <a:p>
          <a:endParaRPr lang="en-US" sz="1400">
            <a:solidFill>
              <a:schemeClr val="bg2"/>
            </a:solidFill>
          </a:endParaRPr>
        </a:p>
      </dgm:t>
    </dgm:pt>
    <dgm:pt modelId="{C8FE16C3-BE73-4BD3-BD04-E678514EF9BD}" type="sibTrans" cxnId="{84F86A81-221C-41EB-BE0C-44640C2B9239}">
      <dgm:prSet/>
      <dgm:spPr/>
      <dgm:t>
        <a:bodyPr/>
        <a:lstStyle/>
        <a:p>
          <a:endParaRPr lang="en-US" sz="1400">
            <a:solidFill>
              <a:schemeClr val="bg2"/>
            </a:solidFill>
          </a:endParaRPr>
        </a:p>
      </dgm:t>
    </dgm:pt>
    <dgm:pt modelId="{841ACB84-3443-4358-BA7D-A341594BEC64}">
      <dgm:prSet phldrT="[Text]" custT="1"/>
      <dgm:spPr>
        <a:ln>
          <a:solidFill>
            <a:schemeClr val="bg2"/>
          </a:solidFill>
        </a:ln>
      </dgm:spPr>
      <dgm:t>
        <a:bodyPr/>
        <a:lstStyle/>
        <a:p>
          <a:r>
            <a:rPr lang="en-US" sz="1400" dirty="0" smtClean="0">
              <a:solidFill>
                <a:schemeClr val="bg2"/>
              </a:solidFill>
            </a:rPr>
            <a:t>2015</a:t>
          </a:r>
          <a:endParaRPr lang="en-US" sz="1400" dirty="0">
            <a:solidFill>
              <a:schemeClr val="bg2"/>
            </a:solidFill>
          </a:endParaRPr>
        </a:p>
      </dgm:t>
    </dgm:pt>
    <dgm:pt modelId="{E460E621-6843-40E9-8259-66C51B15EE30}" type="parTrans" cxnId="{9C0562CD-9004-45C6-B2BA-A76CC7E558FC}">
      <dgm:prSet/>
      <dgm:spPr/>
      <dgm:t>
        <a:bodyPr/>
        <a:lstStyle/>
        <a:p>
          <a:endParaRPr lang="en-US" sz="1400">
            <a:solidFill>
              <a:schemeClr val="bg2"/>
            </a:solidFill>
          </a:endParaRPr>
        </a:p>
      </dgm:t>
    </dgm:pt>
    <dgm:pt modelId="{34D23477-7BA7-4E14-A99D-38E5D4865C61}" type="sibTrans" cxnId="{9C0562CD-9004-45C6-B2BA-A76CC7E558FC}">
      <dgm:prSet/>
      <dgm:spPr/>
      <dgm:t>
        <a:bodyPr/>
        <a:lstStyle/>
        <a:p>
          <a:endParaRPr lang="en-US" sz="1400">
            <a:solidFill>
              <a:schemeClr val="bg2"/>
            </a:solidFill>
          </a:endParaRPr>
        </a:p>
      </dgm:t>
    </dgm:pt>
    <dgm:pt modelId="{1C0358D4-27DA-4D77-9523-21F13613CB51}">
      <dgm:prSet phldrT="[Text]" custT="1"/>
      <dgm:spPr>
        <a:ln>
          <a:solidFill>
            <a:schemeClr val="bg2"/>
          </a:solidFill>
        </a:ln>
      </dgm:spPr>
      <dgm:t>
        <a:bodyPr/>
        <a:lstStyle/>
        <a:p>
          <a:r>
            <a:rPr lang="en-US" sz="1400" dirty="0" smtClean="0">
              <a:solidFill>
                <a:schemeClr val="bg2"/>
              </a:solidFill>
            </a:rPr>
            <a:t>2016</a:t>
          </a:r>
          <a:endParaRPr lang="en-US" sz="1400" dirty="0">
            <a:solidFill>
              <a:schemeClr val="bg2"/>
            </a:solidFill>
          </a:endParaRPr>
        </a:p>
      </dgm:t>
    </dgm:pt>
    <dgm:pt modelId="{99ACF728-F740-47D9-A88E-D28DAAE3A76F}" type="parTrans" cxnId="{320F6B82-D9D9-40A0-908D-1786959E4AB4}">
      <dgm:prSet/>
      <dgm:spPr/>
      <dgm:t>
        <a:bodyPr/>
        <a:lstStyle/>
        <a:p>
          <a:endParaRPr lang="en-US" sz="1400">
            <a:solidFill>
              <a:schemeClr val="bg2"/>
            </a:solidFill>
          </a:endParaRPr>
        </a:p>
      </dgm:t>
    </dgm:pt>
    <dgm:pt modelId="{F3C852E0-699C-4EF3-B325-1FC1576FBC5F}" type="sibTrans" cxnId="{320F6B82-D9D9-40A0-908D-1786959E4AB4}">
      <dgm:prSet/>
      <dgm:spPr/>
      <dgm:t>
        <a:bodyPr/>
        <a:lstStyle/>
        <a:p>
          <a:endParaRPr lang="en-US" sz="1400">
            <a:solidFill>
              <a:schemeClr val="bg2"/>
            </a:solidFill>
          </a:endParaRPr>
        </a:p>
      </dgm:t>
    </dgm:pt>
    <dgm:pt modelId="{57AA46FC-EED9-4242-9F99-3621176CD739}">
      <dgm:prSet phldrT="[Text]" custT="1"/>
      <dgm:spPr>
        <a:ln>
          <a:solidFill>
            <a:schemeClr val="bg2"/>
          </a:solidFill>
        </a:ln>
      </dgm:spPr>
      <dgm:t>
        <a:bodyPr/>
        <a:lstStyle/>
        <a:p>
          <a:r>
            <a:rPr lang="en-US" sz="1400" dirty="0" smtClean="0">
              <a:solidFill>
                <a:schemeClr val="bg2"/>
              </a:solidFill>
            </a:rPr>
            <a:t>2017</a:t>
          </a:r>
          <a:endParaRPr lang="en-US" sz="1400" dirty="0">
            <a:solidFill>
              <a:schemeClr val="bg2"/>
            </a:solidFill>
          </a:endParaRPr>
        </a:p>
      </dgm:t>
    </dgm:pt>
    <dgm:pt modelId="{AFA5929E-4C71-4485-9AF1-339ED8B5321F}" type="parTrans" cxnId="{5CA953D5-B486-45FA-90C6-AEE1517C5D4F}">
      <dgm:prSet/>
      <dgm:spPr/>
      <dgm:t>
        <a:bodyPr/>
        <a:lstStyle/>
        <a:p>
          <a:endParaRPr lang="en-US" sz="1400">
            <a:solidFill>
              <a:schemeClr val="bg2"/>
            </a:solidFill>
          </a:endParaRPr>
        </a:p>
      </dgm:t>
    </dgm:pt>
    <dgm:pt modelId="{AE2D37DF-58EC-4981-81FD-82AA1FE9DFF8}" type="sibTrans" cxnId="{5CA953D5-B486-45FA-90C6-AEE1517C5D4F}">
      <dgm:prSet/>
      <dgm:spPr/>
      <dgm:t>
        <a:bodyPr/>
        <a:lstStyle/>
        <a:p>
          <a:endParaRPr lang="en-US" sz="1400">
            <a:solidFill>
              <a:schemeClr val="bg2"/>
            </a:solidFill>
          </a:endParaRPr>
        </a:p>
      </dgm:t>
    </dgm:pt>
    <dgm:pt modelId="{01673946-8447-41E7-ADA1-9E84150A30B8}">
      <dgm:prSet phldrT="[Text]" custT="1"/>
      <dgm:spPr>
        <a:ln>
          <a:solidFill>
            <a:schemeClr val="bg2"/>
          </a:solidFill>
        </a:ln>
      </dgm:spPr>
      <dgm:t>
        <a:bodyPr/>
        <a:lstStyle/>
        <a:p>
          <a:r>
            <a:rPr lang="en-US" sz="1400" dirty="0" smtClean="0">
              <a:solidFill>
                <a:schemeClr val="bg2"/>
              </a:solidFill>
            </a:rPr>
            <a:t>2018</a:t>
          </a:r>
          <a:endParaRPr lang="en-US" sz="1400" dirty="0">
            <a:solidFill>
              <a:schemeClr val="bg2"/>
            </a:solidFill>
          </a:endParaRPr>
        </a:p>
      </dgm:t>
    </dgm:pt>
    <dgm:pt modelId="{F4B007B5-DFBD-40E8-B6F8-B4FC0F82FA21}" type="parTrans" cxnId="{4FF7CE69-22C8-43E9-9E70-7CE8DF38EB95}">
      <dgm:prSet/>
      <dgm:spPr/>
      <dgm:t>
        <a:bodyPr/>
        <a:lstStyle/>
        <a:p>
          <a:endParaRPr lang="en-US" sz="1400">
            <a:solidFill>
              <a:schemeClr val="bg2"/>
            </a:solidFill>
          </a:endParaRPr>
        </a:p>
      </dgm:t>
    </dgm:pt>
    <dgm:pt modelId="{9C6A8D7D-D545-4BD9-BA64-2CBF7A4D03A4}" type="sibTrans" cxnId="{4FF7CE69-22C8-43E9-9E70-7CE8DF38EB95}">
      <dgm:prSet/>
      <dgm:spPr/>
      <dgm:t>
        <a:bodyPr/>
        <a:lstStyle/>
        <a:p>
          <a:endParaRPr lang="en-US" sz="1400">
            <a:solidFill>
              <a:schemeClr val="bg2"/>
            </a:solidFill>
          </a:endParaRPr>
        </a:p>
      </dgm:t>
    </dgm:pt>
    <dgm:pt modelId="{19F86B02-614D-4585-A173-829F686F0E45}">
      <dgm:prSet phldrT="[Text]" custT="1"/>
      <dgm:spPr>
        <a:ln>
          <a:solidFill>
            <a:schemeClr val="bg2"/>
          </a:solidFill>
        </a:ln>
      </dgm:spPr>
      <dgm:t>
        <a:bodyPr/>
        <a:lstStyle/>
        <a:p>
          <a:r>
            <a:rPr lang="en-US" sz="1400" dirty="0" smtClean="0">
              <a:solidFill>
                <a:schemeClr val="bg2"/>
              </a:solidFill>
            </a:rPr>
            <a:t>2019</a:t>
          </a:r>
          <a:endParaRPr lang="en-US" sz="1400" dirty="0">
            <a:solidFill>
              <a:schemeClr val="bg2"/>
            </a:solidFill>
          </a:endParaRPr>
        </a:p>
      </dgm:t>
    </dgm:pt>
    <dgm:pt modelId="{168FA977-F757-4BD7-8D6F-F21A1A75448D}" type="parTrans" cxnId="{D132A2DD-90DD-467C-9771-4DDE25ED46D9}">
      <dgm:prSet/>
      <dgm:spPr/>
      <dgm:t>
        <a:bodyPr/>
        <a:lstStyle/>
        <a:p>
          <a:endParaRPr lang="en-US" sz="1400">
            <a:solidFill>
              <a:schemeClr val="bg2"/>
            </a:solidFill>
          </a:endParaRPr>
        </a:p>
      </dgm:t>
    </dgm:pt>
    <dgm:pt modelId="{AF252C56-8B83-4972-960B-E43390EA095C}" type="sibTrans" cxnId="{D132A2DD-90DD-467C-9771-4DDE25ED46D9}">
      <dgm:prSet/>
      <dgm:spPr/>
      <dgm:t>
        <a:bodyPr/>
        <a:lstStyle/>
        <a:p>
          <a:endParaRPr lang="en-US" sz="1400">
            <a:solidFill>
              <a:schemeClr val="bg2"/>
            </a:solidFill>
          </a:endParaRPr>
        </a:p>
      </dgm:t>
    </dgm:pt>
    <dgm:pt modelId="{DF310555-D696-43EB-9CCD-6346CF183774}">
      <dgm:prSet phldrT="[Text]" custT="1"/>
      <dgm:spPr>
        <a:ln>
          <a:solidFill>
            <a:schemeClr val="bg2"/>
          </a:solidFill>
        </a:ln>
      </dgm:spPr>
      <dgm:t>
        <a:bodyPr/>
        <a:lstStyle/>
        <a:p>
          <a:r>
            <a:rPr lang="en-US" sz="1400" dirty="0" smtClean="0">
              <a:solidFill>
                <a:schemeClr val="bg2"/>
              </a:solidFill>
            </a:rPr>
            <a:t>2020</a:t>
          </a:r>
          <a:endParaRPr lang="en-US" sz="1400" dirty="0">
            <a:solidFill>
              <a:schemeClr val="bg2"/>
            </a:solidFill>
          </a:endParaRPr>
        </a:p>
      </dgm:t>
    </dgm:pt>
    <dgm:pt modelId="{0CF6A5E9-F4F2-4DF5-AE7F-CAF9BA3B9897}" type="parTrans" cxnId="{FC5CF689-8256-4CB8-A838-454FDDEDD1CA}">
      <dgm:prSet/>
      <dgm:spPr/>
      <dgm:t>
        <a:bodyPr/>
        <a:lstStyle/>
        <a:p>
          <a:endParaRPr lang="en-US" sz="1400">
            <a:solidFill>
              <a:schemeClr val="bg2"/>
            </a:solidFill>
          </a:endParaRPr>
        </a:p>
      </dgm:t>
    </dgm:pt>
    <dgm:pt modelId="{B086CF05-37E1-4FB5-B971-28449AFF4C85}" type="sibTrans" cxnId="{FC5CF689-8256-4CB8-A838-454FDDEDD1CA}">
      <dgm:prSet/>
      <dgm:spPr/>
      <dgm:t>
        <a:bodyPr/>
        <a:lstStyle/>
        <a:p>
          <a:endParaRPr lang="en-US" sz="1400">
            <a:solidFill>
              <a:schemeClr val="bg2"/>
            </a:solidFill>
          </a:endParaRPr>
        </a:p>
      </dgm:t>
    </dgm:pt>
    <dgm:pt modelId="{393CF5F1-AAA3-4332-A1E8-BEE88CE2BF61}">
      <dgm:prSet phldrT="[Text]" custT="1"/>
      <dgm:spPr>
        <a:solidFill>
          <a:schemeClr val="tx1"/>
        </a:solidFill>
        <a:ln>
          <a:solidFill>
            <a:schemeClr val="bg2"/>
          </a:solidFill>
          <a:prstDash val="lgDash"/>
        </a:ln>
      </dgm:spPr>
      <dgm:t>
        <a:bodyPr/>
        <a:lstStyle/>
        <a:p>
          <a:endParaRPr lang="en-US" sz="1400" dirty="0">
            <a:ln>
              <a:noFill/>
            </a:ln>
            <a:solidFill>
              <a:schemeClr val="bg2"/>
            </a:solidFill>
          </a:endParaRPr>
        </a:p>
      </dgm:t>
    </dgm:pt>
    <dgm:pt modelId="{66794AF5-C071-4C5C-B979-CA2C312BC2F7}" type="parTrans" cxnId="{C9210E52-BD7D-4424-96D7-901600A27FAC}">
      <dgm:prSet/>
      <dgm:spPr/>
      <dgm:t>
        <a:bodyPr/>
        <a:lstStyle/>
        <a:p>
          <a:endParaRPr lang="en-US" sz="1400">
            <a:solidFill>
              <a:schemeClr val="bg2"/>
            </a:solidFill>
          </a:endParaRPr>
        </a:p>
      </dgm:t>
    </dgm:pt>
    <dgm:pt modelId="{1D7EF04E-0D67-44F3-B935-4E0DE7557993}" type="sibTrans" cxnId="{C9210E52-BD7D-4424-96D7-901600A27FAC}">
      <dgm:prSet/>
      <dgm:spPr/>
      <dgm:t>
        <a:bodyPr/>
        <a:lstStyle/>
        <a:p>
          <a:endParaRPr lang="en-US" sz="1400">
            <a:solidFill>
              <a:schemeClr val="bg2"/>
            </a:solidFill>
          </a:endParaRPr>
        </a:p>
      </dgm:t>
    </dgm:pt>
    <dgm:pt modelId="{F35C4BB0-62F7-4490-88E4-7FE69A0001BE}" type="pres">
      <dgm:prSet presAssocID="{38CAD86A-F6C7-468D-A9CE-A73546F9539B}" presName="Name0" presStyleCnt="0">
        <dgm:presLayoutVars>
          <dgm:dir/>
          <dgm:resizeHandles val="exact"/>
        </dgm:presLayoutVars>
      </dgm:prSet>
      <dgm:spPr/>
    </dgm:pt>
    <dgm:pt modelId="{DBF86D97-850C-4A9E-961D-5C10D883BFD8}" type="pres">
      <dgm:prSet presAssocID="{73D7FDA8-C2CE-4C0A-93B8-4D37D2D32424}" presName="parTxOnly" presStyleLbl="node1" presStyleIdx="0" presStyleCnt="13" custScaleY="104581">
        <dgm:presLayoutVars>
          <dgm:bulletEnabled val="1"/>
        </dgm:presLayoutVars>
      </dgm:prSet>
      <dgm:spPr/>
      <dgm:t>
        <a:bodyPr/>
        <a:lstStyle/>
        <a:p>
          <a:endParaRPr lang="en-US"/>
        </a:p>
      </dgm:t>
    </dgm:pt>
    <dgm:pt modelId="{55F1223B-3846-448D-98F5-50C75942DBF7}" type="pres">
      <dgm:prSet presAssocID="{F176DDBB-0957-4CC1-8F9A-F8F8C6B372E0}" presName="parSpace" presStyleCnt="0"/>
      <dgm:spPr/>
    </dgm:pt>
    <dgm:pt modelId="{7E899192-C72A-481D-9DF4-B9714219B990}" type="pres">
      <dgm:prSet presAssocID="{0D8C8762-3D3D-4C51-AC2D-C4C77A1C5022}" presName="parTxOnly" presStyleLbl="node1" presStyleIdx="1" presStyleCnt="13" custScaleY="104581">
        <dgm:presLayoutVars>
          <dgm:bulletEnabled val="1"/>
        </dgm:presLayoutVars>
      </dgm:prSet>
      <dgm:spPr/>
      <dgm:t>
        <a:bodyPr/>
        <a:lstStyle/>
        <a:p>
          <a:endParaRPr lang="en-US"/>
        </a:p>
      </dgm:t>
    </dgm:pt>
    <dgm:pt modelId="{795E46A9-8B13-451D-9A8F-BF61238A2144}" type="pres">
      <dgm:prSet presAssocID="{5A6FDB41-690F-4141-9434-417BA7D62C88}" presName="parSpace" presStyleCnt="0"/>
      <dgm:spPr/>
    </dgm:pt>
    <dgm:pt modelId="{10D3851B-B529-4B1F-BF1C-AE5F239AC5B7}" type="pres">
      <dgm:prSet presAssocID="{0528DCAF-D952-4228-8ED5-F2DACE809133}" presName="parTxOnly" presStyleLbl="node1" presStyleIdx="2" presStyleCnt="13" custScaleY="104581">
        <dgm:presLayoutVars>
          <dgm:bulletEnabled val="1"/>
        </dgm:presLayoutVars>
      </dgm:prSet>
      <dgm:spPr/>
      <dgm:t>
        <a:bodyPr/>
        <a:lstStyle/>
        <a:p>
          <a:endParaRPr lang="en-US"/>
        </a:p>
      </dgm:t>
    </dgm:pt>
    <dgm:pt modelId="{BE9067FE-8482-49C5-9DB5-1123DC059BFD}" type="pres">
      <dgm:prSet presAssocID="{DFA6B292-3095-4BEB-B6B5-0CD05BD9AB17}" presName="parSpace" presStyleCnt="0"/>
      <dgm:spPr/>
    </dgm:pt>
    <dgm:pt modelId="{4FD40A6C-7E25-4B8B-A1FA-A197D3B1956D}" type="pres">
      <dgm:prSet presAssocID="{32B9A16F-1651-4BFA-BAF2-ECF1E562C938}" presName="parTxOnly" presStyleLbl="node1" presStyleIdx="3" presStyleCnt="13" custScaleY="104581">
        <dgm:presLayoutVars>
          <dgm:bulletEnabled val="1"/>
        </dgm:presLayoutVars>
      </dgm:prSet>
      <dgm:spPr/>
      <dgm:t>
        <a:bodyPr/>
        <a:lstStyle/>
        <a:p>
          <a:endParaRPr lang="en-US"/>
        </a:p>
      </dgm:t>
    </dgm:pt>
    <dgm:pt modelId="{17CEA01A-900A-4EA4-88C7-00BDBB2506B0}" type="pres">
      <dgm:prSet presAssocID="{2957DB7F-8193-45EE-9F91-B7CF55AF804D}" presName="parSpace" presStyleCnt="0"/>
      <dgm:spPr/>
    </dgm:pt>
    <dgm:pt modelId="{849EA090-BAF1-4959-BB5D-520ACF34A091}" type="pres">
      <dgm:prSet presAssocID="{DDF7607A-9C82-44E9-80F8-A2E172A8DD5E}" presName="parTxOnly" presStyleLbl="node1" presStyleIdx="4" presStyleCnt="13" custScaleY="104581">
        <dgm:presLayoutVars>
          <dgm:bulletEnabled val="1"/>
        </dgm:presLayoutVars>
      </dgm:prSet>
      <dgm:spPr/>
      <dgm:t>
        <a:bodyPr/>
        <a:lstStyle/>
        <a:p>
          <a:endParaRPr lang="en-US"/>
        </a:p>
      </dgm:t>
    </dgm:pt>
    <dgm:pt modelId="{0AE5058F-BE21-4441-ADE3-B878D9ACCD85}" type="pres">
      <dgm:prSet presAssocID="{CC1E4F5D-DEC1-46E2-902E-C7BEA5B21E47}" presName="parSpace" presStyleCnt="0"/>
      <dgm:spPr/>
    </dgm:pt>
    <dgm:pt modelId="{37134B18-3A20-4DC5-A345-DA186E01BC6F}" type="pres">
      <dgm:prSet presAssocID="{CA72285C-E748-45DE-A686-770C4A6030C8}" presName="parTxOnly" presStyleLbl="node1" presStyleIdx="5" presStyleCnt="13" custScaleY="104581">
        <dgm:presLayoutVars>
          <dgm:bulletEnabled val="1"/>
        </dgm:presLayoutVars>
      </dgm:prSet>
      <dgm:spPr/>
      <dgm:t>
        <a:bodyPr/>
        <a:lstStyle/>
        <a:p>
          <a:endParaRPr lang="en-US"/>
        </a:p>
      </dgm:t>
    </dgm:pt>
    <dgm:pt modelId="{410806DE-DE50-4628-9C50-619383A894DB}" type="pres">
      <dgm:prSet presAssocID="{C8FE16C3-BE73-4BD3-BD04-E678514EF9BD}" presName="parSpace" presStyleCnt="0"/>
      <dgm:spPr/>
    </dgm:pt>
    <dgm:pt modelId="{67C2B716-AD78-476C-89E5-F7448D6494BA}" type="pres">
      <dgm:prSet presAssocID="{841ACB84-3443-4358-BA7D-A341594BEC64}" presName="parTxOnly" presStyleLbl="node1" presStyleIdx="6" presStyleCnt="13" custScaleY="104581">
        <dgm:presLayoutVars>
          <dgm:bulletEnabled val="1"/>
        </dgm:presLayoutVars>
      </dgm:prSet>
      <dgm:spPr/>
      <dgm:t>
        <a:bodyPr/>
        <a:lstStyle/>
        <a:p>
          <a:endParaRPr lang="en-US"/>
        </a:p>
      </dgm:t>
    </dgm:pt>
    <dgm:pt modelId="{4729A718-74E4-46FB-A9EF-068ED768E2EF}" type="pres">
      <dgm:prSet presAssocID="{34D23477-7BA7-4E14-A99D-38E5D4865C61}" presName="parSpace" presStyleCnt="0"/>
      <dgm:spPr/>
    </dgm:pt>
    <dgm:pt modelId="{49C47B59-67BF-42D0-9695-90C375C22F86}" type="pres">
      <dgm:prSet presAssocID="{1C0358D4-27DA-4D77-9523-21F13613CB51}" presName="parTxOnly" presStyleLbl="node1" presStyleIdx="7" presStyleCnt="13" custScaleY="104581">
        <dgm:presLayoutVars>
          <dgm:bulletEnabled val="1"/>
        </dgm:presLayoutVars>
      </dgm:prSet>
      <dgm:spPr/>
      <dgm:t>
        <a:bodyPr/>
        <a:lstStyle/>
        <a:p>
          <a:endParaRPr lang="en-US"/>
        </a:p>
      </dgm:t>
    </dgm:pt>
    <dgm:pt modelId="{4D491787-7632-4A39-A002-8371167E4B4E}" type="pres">
      <dgm:prSet presAssocID="{F3C852E0-699C-4EF3-B325-1FC1576FBC5F}" presName="parSpace" presStyleCnt="0"/>
      <dgm:spPr/>
    </dgm:pt>
    <dgm:pt modelId="{8B6D69BB-4215-458E-A8BB-65B98019CA28}" type="pres">
      <dgm:prSet presAssocID="{57AA46FC-EED9-4242-9F99-3621176CD739}" presName="parTxOnly" presStyleLbl="node1" presStyleIdx="8" presStyleCnt="13" custScaleY="104581">
        <dgm:presLayoutVars>
          <dgm:bulletEnabled val="1"/>
        </dgm:presLayoutVars>
      </dgm:prSet>
      <dgm:spPr/>
      <dgm:t>
        <a:bodyPr/>
        <a:lstStyle/>
        <a:p>
          <a:endParaRPr lang="en-US"/>
        </a:p>
      </dgm:t>
    </dgm:pt>
    <dgm:pt modelId="{1A970DE6-0D1F-404F-9F72-6344B4E2C322}" type="pres">
      <dgm:prSet presAssocID="{AE2D37DF-58EC-4981-81FD-82AA1FE9DFF8}" presName="parSpace" presStyleCnt="0"/>
      <dgm:spPr/>
    </dgm:pt>
    <dgm:pt modelId="{BD47CF75-CA03-4DCC-A135-F4855D3342C3}" type="pres">
      <dgm:prSet presAssocID="{01673946-8447-41E7-ADA1-9E84150A30B8}" presName="parTxOnly" presStyleLbl="node1" presStyleIdx="9" presStyleCnt="13" custScaleY="104581">
        <dgm:presLayoutVars>
          <dgm:bulletEnabled val="1"/>
        </dgm:presLayoutVars>
      </dgm:prSet>
      <dgm:spPr/>
      <dgm:t>
        <a:bodyPr/>
        <a:lstStyle/>
        <a:p>
          <a:endParaRPr lang="en-US"/>
        </a:p>
      </dgm:t>
    </dgm:pt>
    <dgm:pt modelId="{1D23040F-0CD1-4650-9A56-09BA7BA7CBC6}" type="pres">
      <dgm:prSet presAssocID="{9C6A8D7D-D545-4BD9-BA64-2CBF7A4D03A4}" presName="parSpace" presStyleCnt="0"/>
      <dgm:spPr/>
    </dgm:pt>
    <dgm:pt modelId="{54B75C99-7FBB-4350-9D98-DFAD6585CDE3}" type="pres">
      <dgm:prSet presAssocID="{19F86B02-614D-4585-A173-829F686F0E45}" presName="parTxOnly" presStyleLbl="node1" presStyleIdx="10" presStyleCnt="13" custScaleY="104581">
        <dgm:presLayoutVars>
          <dgm:bulletEnabled val="1"/>
        </dgm:presLayoutVars>
      </dgm:prSet>
      <dgm:spPr/>
      <dgm:t>
        <a:bodyPr/>
        <a:lstStyle/>
        <a:p>
          <a:endParaRPr lang="en-US"/>
        </a:p>
      </dgm:t>
    </dgm:pt>
    <dgm:pt modelId="{232C9647-4EA6-4785-B069-502A4E3AAA81}" type="pres">
      <dgm:prSet presAssocID="{AF252C56-8B83-4972-960B-E43390EA095C}" presName="parSpace" presStyleCnt="0"/>
      <dgm:spPr/>
    </dgm:pt>
    <dgm:pt modelId="{568B3847-626E-4005-887C-2AEBC942C0AA}" type="pres">
      <dgm:prSet presAssocID="{DF310555-D696-43EB-9CCD-6346CF183774}" presName="parTxOnly" presStyleLbl="node1" presStyleIdx="11" presStyleCnt="13" custScaleY="104581">
        <dgm:presLayoutVars>
          <dgm:bulletEnabled val="1"/>
        </dgm:presLayoutVars>
      </dgm:prSet>
      <dgm:spPr/>
      <dgm:t>
        <a:bodyPr/>
        <a:lstStyle/>
        <a:p>
          <a:endParaRPr lang="en-US"/>
        </a:p>
      </dgm:t>
    </dgm:pt>
    <dgm:pt modelId="{A38E9AB4-6C18-45C9-9A47-380AA5A52696}" type="pres">
      <dgm:prSet presAssocID="{B086CF05-37E1-4FB5-B971-28449AFF4C85}" presName="parSpace" presStyleCnt="0"/>
      <dgm:spPr/>
    </dgm:pt>
    <dgm:pt modelId="{6DBB7C25-D595-467F-BE9D-3C4580908ACA}" type="pres">
      <dgm:prSet presAssocID="{393CF5F1-AAA3-4332-A1E8-BEE88CE2BF61}" presName="parTxOnly" presStyleLbl="node1" presStyleIdx="12" presStyleCnt="13" custScaleX="63681" custScaleY="104581">
        <dgm:presLayoutVars>
          <dgm:bulletEnabled val="1"/>
        </dgm:presLayoutVars>
      </dgm:prSet>
      <dgm:spPr/>
      <dgm:t>
        <a:bodyPr/>
        <a:lstStyle/>
        <a:p>
          <a:endParaRPr lang="en-US"/>
        </a:p>
      </dgm:t>
    </dgm:pt>
  </dgm:ptLst>
  <dgm:cxnLst>
    <dgm:cxn modelId="{D132A2DD-90DD-467C-9771-4DDE25ED46D9}" srcId="{38CAD86A-F6C7-468D-A9CE-A73546F9539B}" destId="{19F86B02-614D-4585-A173-829F686F0E45}" srcOrd="10" destOrd="0" parTransId="{168FA977-F757-4BD7-8D6F-F21A1A75448D}" sibTransId="{AF252C56-8B83-4972-960B-E43390EA095C}"/>
    <dgm:cxn modelId="{320F6B82-D9D9-40A0-908D-1786959E4AB4}" srcId="{38CAD86A-F6C7-468D-A9CE-A73546F9539B}" destId="{1C0358D4-27DA-4D77-9523-21F13613CB51}" srcOrd="7" destOrd="0" parTransId="{99ACF728-F740-47D9-A88E-D28DAAE3A76F}" sibTransId="{F3C852E0-699C-4EF3-B325-1FC1576FBC5F}"/>
    <dgm:cxn modelId="{827A54CF-9CD1-4966-B744-1AE93834292C}" type="presOf" srcId="{32B9A16F-1651-4BFA-BAF2-ECF1E562C938}" destId="{4FD40A6C-7E25-4B8B-A1FA-A197D3B1956D}" srcOrd="0" destOrd="0" presId="urn:microsoft.com/office/officeart/2005/8/layout/hChevron3"/>
    <dgm:cxn modelId="{384EA28D-1AB8-4935-AAA3-CA817191BD27}" type="presOf" srcId="{57AA46FC-EED9-4242-9F99-3621176CD739}" destId="{8B6D69BB-4215-458E-A8BB-65B98019CA28}" srcOrd="0" destOrd="0" presId="urn:microsoft.com/office/officeart/2005/8/layout/hChevron3"/>
    <dgm:cxn modelId="{B766F7C5-A608-4A42-A1E7-88B505920788}" type="presOf" srcId="{19F86B02-614D-4585-A173-829F686F0E45}" destId="{54B75C99-7FBB-4350-9D98-DFAD6585CDE3}" srcOrd="0" destOrd="0" presId="urn:microsoft.com/office/officeart/2005/8/layout/hChevron3"/>
    <dgm:cxn modelId="{4FF7CE69-22C8-43E9-9E70-7CE8DF38EB95}" srcId="{38CAD86A-F6C7-468D-A9CE-A73546F9539B}" destId="{01673946-8447-41E7-ADA1-9E84150A30B8}" srcOrd="9" destOrd="0" parTransId="{F4B007B5-DFBD-40E8-B6F8-B4FC0F82FA21}" sibTransId="{9C6A8D7D-D545-4BD9-BA64-2CBF7A4D03A4}"/>
    <dgm:cxn modelId="{C9210E52-BD7D-4424-96D7-901600A27FAC}" srcId="{38CAD86A-F6C7-468D-A9CE-A73546F9539B}" destId="{393CF5F1-AAA3-4332-A1E8-BEE88CE2BF61}" srcOrd="12" destOrd="0" parTransId="{66794AF5-C071-4C5C-B979-CA2C312BC2F7}" sibTransId="{1D7EF04E-0D67-44F3-B935-4E0DE7557993}"/>
    <dgm:cxn modelId="{52F9E89F-4297-430E-928A-0B48B0BDFA0B}" type="presOf" srcId="{38CAD86A-F6C7-468D-A9CE-A73546F9539B}" destId="{F35C4BB0-62F7-4490-88E4-7FE69A0001BE}" srcOrd="0" destOrd="0" presId="urn:microsoft.com/office/officeart/2005/8/layout/hChevron3"/>
    <dgm:cxn modelId="{84F86A81-221C-41EB-BE0C-44640C2B9239}" srcId="{38CAD86A-F6C7-468D-A9CE-A73546F9539B}" destId="{CA72285C-E748-45DE-A686-770C4A6030C8}" srcOrd="5" destOrd="0" parTransId="{B1143315-A312-419D-B8AD-1BB779E9156A}" sibTransId="{C8FE16C3-BE73-4BD3-BD04-E678514EF9BD}"/>
    <dgm:cxn modelId="{06B58204-94C9-41B0-8C8F-B77ACA3C09AC}" type="presOf" srcId="{DF310555-D696-43EB-9CCD-6346CF183774}" destId="{568B3847-626E-4005-887C-2AEBC942C0AA}" srcOrd="0" destOrd="0" presId="urn:microsoft.com/office/officeart/2005/8/layout/hChevron3"/>
    <dgm:cxn modelId="{8A22A705-64C4-4EC1-B416-36BB1E582A05}" type="presOf" srcId="{01673946-8447-41E7-ADA1-9E84150A30B8}" destId="{BD47CF75-CA03-4DCC-A135-F4855D3342C3}" srcOrd="0" destOrd="0" presId="urn:microsoft.com/office/officeart/2005/8/layout/hChevron3"/>
    <dgm:cxn modelId="{32DB60E1-1092-4813-8FC3-1BF2C724D9FD}" type="presOf" srcId="{DDF7607A-9C82-44E9-80F8-A2E172A8DD5E}" destId="{849EA090-BAF1-4959-BB5D-520ACF34A091}" srcOrd="0" destOrd="0" presId="urn:microsoft.com/office/officeart/2005/8/layout/hChevron3"/>
    <dgm:cxn modelId="{97A7F077-89C3-423B-9B4C-EDDCFDAFAB4E}" srcId="{38CAD86A-F6C7-468D-A9CE-A73546F9539B}" destId="{DDF7607A-9C82-44E9-80F8-A2E172A8DD5E}" srcOrd="4" destOrd="0" parTransId="{6A054B87-66F5-4BFF-8CD5-786EF317EFAF}" sibTransId="{CC1E4F5D-DEC1-46E2-902E-C7BEA5B21E47}"/>
    <dgm:cxn modelId="{1B4C24AA-977E-421C-97B9-8271439D3AEE}" type="presOf" srcId="{73D7FDA8-C2CE-4C0A-93B8-4D37D2D32424}" destId="{DBF86D97-850C-4A9E-961D-5C10D883BFD8}" srcOrd="0" destOrd="0" presId="urn:microsoft.com/office/officeart/2005/8/layout/hChevron3"/>
    <dgm:cxn modelId="{0AB51546-4FCC-479F-A751-924EBC5CFE98}" type="presOf" srcId="{0528DCAF-D952-4228-8ED5-F2DACE809133}" destId="{10D3851B-B529-4B1F-BF1C-AE5F239AC5B7}" srcOrd="0" destOrd="0" presId="urn:microsoft.com/office/officeart/2005/8/layout/hChevron3"/>
    <dgm:cxn modelId="{5CA953D5-B486-45FA-90C6-AEE1517C5D4F}" srcId="{38CAD86A-F6C7-468D-A9CE-A73546F9539B}" destId="{57AA46FC-EED9-4242-9F99-3621176CD739}" srcOrd="8" destOrd="0" parTransId="{AFA5929E-4C71-4485-9AF1-339ED8B5321F}" sibTransId="{AE2D37DF-58EC-4981-81FD-82AA1FE9DFF8}"/>
    <dgm:cxn modelId="{D9F695BD-3B6B-467A-A827-6D7D357FE26C}" type="presOf" srcId="{1C0358D4-27DA-4D77-9523-21F13613CB51}" destId="{49C47B59-67BF-42D0-9695-90C375C22F86}" srcOrd="0" destOrd="0" presId="urn:microsoft.com/office/officeart/2005/8/layout/hChevron3"/>
    <dgm:cxn modelId="{D6FB6737-0F61-471B-BBCD-D4D6AB938677}" type="presOf" srcId="{841ACB84-3443-4358-BA7D-A341594BEC64}" destId="{67C2B716-AD78-476C-89E5-F7448D6494BA}" srcOrd="0" destOrd="0" presId="urn:microsoft.com/office/officeart/2005/8/layout/hChevron3"/>
    <dgm:cxn modelId="{429C3970-22FC-432D-A420-19C8BF605CBE}" type="presOf" srcId="{CA72285C-E748-45DE-A686-770C4A6030C8}" destId="{37134B18-3A20-4DC5-A345-DA186E01BC6F}" srcOrd="0" destOrd="0" presId="urn:microsoft.com/office/officeart/2005/8/layout/hChevron3"/>
    <dgm:cxn modelId="{07DC306D-B842-4ED4-90D1-AE11DF1ED7BF}" srcId="{38CAD86A-F6C7-468D-A9CE-A73546F9539B}" destId="{32B9A16F-1651-4BFA-BAF2-ECF1E562C938}" srcOrd="3" destOrd="0" parTransId="{3E0AE3D2-39CD-46E7-A650-3FD6CE3B0759}" sibTransId="{2957DB7F-8193-45EE-9F91-B7CF55AF804D}"/>
    <dgm:cxn modelId="{FC5CF689-8256-4CB8-A838-454FDDEDD1CA}" srcId="{38CAD86A-F6C7-468D-A9CE-A73546F9539B}" destId="{DF310555-D696-43EB-9CCD-6346CF183774}" srcOrd="11" destOrd="0" parTransId="{0CF6A5E9-F4F2-4DF5-AE7F-CAF9BA3B9897}" sibTransId="{B086CF05-37E1-4FB5-B971-28449AFF4C85}"/>
    <dgm:cxn modelId="{A3EBF81C-9E5E-48BF-90ED-570A9EB59AC6}" srcId="{38CAD86A-F6C7-468D-A9CE-A73546F9539B}" destId="{0D8C8762-3D3D-4C51-AC2D-C4C77A1C5022}" srcOrd="1" destOrd="0" parTransId="{9FD137B0-E21E-4796-A89C-F4A5C61653A8}" sibTransId="{5A6FDB41-690F-4141-9434-417BA7D62C88}"/>
    <dgm:cxn modelId="{BC89CB23-9618-42D8-80D8-A506737F37A9}" srcId="{38CAD86A-F6C7-468D-A9CE-A73546F9539B}" destId="{0528DCAF-D952-4228-8ED5-F2DACE809133}" srcOrd="2" destOrd="0" parTransId="{743A00E8-C676-476E-91DF-F26ABFB2CE67}" sibTransId="{DFA6B292-3095-4BEB-B6B5-0CD05BD9AB17}"/>
    <dgm:cxn modelId="{C2B75B26-6F00-4175-9E21-69E6F7557298}" type="presOf" srcId="{393CF5F1-AAA3-4332-A1E8-BEE88CE2BF61}" destId="{6DBB7C25-D595-467F-BE9D-3C4580908ACA}" srcOrd="0" destOrd="0" presId="urn:microsoft.com/office/officeart/2005/8/layout/hChevron3"/>
    <dgm:cxn modelId="{7D64830E-C1B1-4739-A6A2-A2A125C96E4D}" srcId="{38CAD86A-F6C7-468D-A9CE-A73546F9539B}" destId="{73D7FDA8-C2CE-4C0A-93B8-4D37D2D32424}" srcOrd="0" destOrd="0" parTransId="{162C9738-09EE-408A-AA15-7B3B676487D7}" sibTransId="{F176DDBB-0957-4CC1-8F9A-F8F8C6B372E0}"/>
    <dgm:cxn modelId="{D97EF1A6-2FCC-402F-A256-02336CD7A722}" type="presOf" srcId="{0D8C8762-3D3D-4C51-AC2D-C4C77A1C5022}" destId="{7E899192-C72A-481D-9DF4-B9714219B990}" srcOrd="0" destOrd="0" presId="urn:microsoft.com/office/officeart/2005/8/layout/hChevron3"/>
    <dgm:cxn modelId="{9C0562CD-9004-45C6-B2BA-A76CC7E558FC}" srcId="{38CAD86A-F6C7-468D-A9CE-A73546F9539B}" destId="{841ACB84-3443-4358-BA7D-A341594BEC64}" srcOrd="6" destOrd="0" parTransId="{E460E621-6843-40E9-8259-66C51B15EE30}" sibTransId="{34D23477-7BA7-4E14-A99D-38E5D4865C61}"/>
    <dgm:cxn modelId="{2AFC5B6D-8EED-4BA3-B87F-672C9EE18825}" type="presParOf" srcId="{F35C4BB0-62F7-4490-88E4-7FE69A0001BE}" destId="{DBF86D97-850C-4A9E-961D-5C10D883BFD8}" srcOrd="0" destOrd="0" presId="urn:microsoft.com/office/officeart/2005/8/layout/hChevron3"/>
    <dgm:cxn modelId="{AC34E2C9-DBAB-4FA7-A80F-EB3BD9850856}" type="presParOf" srcId="{F35C4BB0-62F7-4490-88E4-7FE69A0001BE}" destId="{55F1223B-3846-448D-98F5-50C75942DBF7}" srcOrd="1" destOrd="0" presId="urn:microsoft.com/office/officeart/2005/8/layout/hChevron3"/>
    <dgm:cxn modelId="{4950953A-2616-4FE7-96E3-E652F7478FE6}" type="presParOf" srcId="{F35C4BB0-62F7-4490-88E4-7FE69A0001BE}" destId="{7E899192-C72A-481D-9DF4-B9714219B990}" srcOrd="2" destOrd="0" presId="urn:microsoft.com/office/officeart/2005/8/layout/hChevron3"/>
    <dgm:cxn modelId="{18D0C5E3-C4B0-4450-A5DB-C9EADC77DB1B}" type="presParOf" srcId="{F35C4BB0-62F7-4490-88E4-7FE69A0001BE}" destId="{795E46A9-8B13-451D-9A8F-BF61238A2144}" srcOrd="3" destOrd="0" presId="urn:microsoft.com/office/officeart/2005/8/layout/hChevron3"/>
    <dgm:cxn modelId="{F7BFCB86-2288-4C39-85D0-00107CD11317}" type="presParOf" srcId="{F35C4BB0-62F7-4490-88E4-7FE69A0001BE}" destId="{10D3851B-B529-4B1F-BF1C-AE5F239AC5B7}" srcOrd="4" destOrd="0" presId="urn:microsoft.com/office/officeart/2005/8/layout/hChevron3"/>
    <dgm:cxn modelId="{ECAA8CCC-8324-4433-9CF7-D0CCD32701F8}" type="presParOf" srcId="{F35C4BB0-62F7-4490-88E4-7FE69A0001BE}" destId="{BE9067FE-8482-49C5-9DB5-1123DC059BFD}" srcOrd="5" destOrd="0" presId="urn:microsoft.com/office/officeart/2005/8/layout/hChevron3"/>
    <dgm:cxn modelId="{0A307163-D04A-44A7-AF1D-D87B9C3B45C6}" type="presParOf" srcId="{F35C4BB0-62F7-4490-88E4-7FE69A0001BE}" destId="{4FD40A6C-7E25-4B8B-A1FA-A197D3B1956D}" srcOrd="6" destOrd="0" presId="urn:microsoft.com/office/officeart/2005/8/layout/hChevron3"/>
    <dgm:cxn modelId="{10D317C5-41E9-4FD4-BA74-2E26281723BA}" type="presParOf" srcId="{F35C4BB0-62F7-4490-88E4-7FE69A0001BE}" destId="{17CEA01A-900A-4EA4-88C7-00BDBB2506B0}" srcOrd="7" destOrd="0" presId="urn:microsoft.com/office/officeart/2005/8/layout/hChevron3"/>
    <dgm:cxn modelId="{FCCED60F-E299-4B65-BCC6-EEFD82F16D3A}" type="presParOf" srcId="{F35C4BB0-62F7-4490-88E4-7FE69A0001BE}" destId="{849EA090-BAF1-4959-BB5D-520ACF34A091}" srcOrd="8" destOrd="0" presId="urn:microsoft.com/office/officeart/2005/8/layout/hChevron3"/>
    <dgm:cxn modelId="{7E228D72-4C12-4172-82A2-B062AAC4D811}" type="presParOf" srcId="{F35C4BB0-62F7-4490-88E4-7FE69A0001BE}" destId="{0AE5058F-BE21-4441-ADE3-B878D9ACCD85}" srcOrd="9" destOrd="0" presId="urn:microsoft.com/office/officeart/2005/8/layout/hChevron3"/>
    <dgm:cxn modelId="{B300EE12-A831-43DF-BE0F-E386413D4724}" type="presParOf" srcId="{F35C4BB0-62F7-4490-88E4-7FE69A0001BE}" destId="{37134B18-3A20-4DC5-A345-DA186E01BC6F}" srcOrd="10" destOrd="0" presId="urn:microsoft.com/office/officeart/2005/8/layout/hChevron3"/>
    <dgm:cxn modelId="{8F4E1F59-20B6-4D7E-9DE7-2A5C1F6827B1}" type="presParOf" srcId="{F35C4BB0-62F7-4490-88E4-7FE69A0001BE}" destId="{410806DE-DE50-4628-9C50-619383A894DB}" srcOrd="11" destOrd="0" presId="urn:microsoft.com/office/officeart/2005/8/layout/hChevron3"/>
    <dgm:cxn modelId="{4226DA95-5C6B-4829-B338-2F6C9B0BD2BF}" type="presParOf" srcId="{F35C4BB0-62F7-4490-88E4-7FE69A0001BE}" destId="{67C2B716-AD78-476C-89E5-F7448D6494BA}" srcOrd="12" destOrd="0" presId="urn:microsoft.com/office/officeart/2005/8/layout/hChevron3"/>
    <dgm:cxn modelId="{BEE36756-EDF0-4799-8A8A-4B601327B286}" type="presParOf" srcId="{F35C4BB0-62F7-4490-88E4-7FE69A0001BE}" destId="{4729A718-74E4-46FB-A9EF-068ED768E2EF}" srcOrd="13" destOrd="0" presId="urn:microsoft.com/office/officeart/2005/8/layout/hChevron3"/>
    <dgm:cxn modelId="{87934275-5BD3-42F5-9367-37E95B6703ED}" type="presParOf" srcId="{F35C4BB0-62F7-4490-88E4-7FE69A0001BE}" destId="{49C47B59-67BF-42D0-9695-90C375C22F86}" srcOrd="14" destOrd="0" presId="urn:microsoft.com/office/officeart/2005/8/layout/hChevron3"/>
    <dgm:cxn modelId="{1B3F3D20-8A06-42C8-BC9A-E388BE75BC96}" type="presParOf" srcId="{F35C4BB0-62F7-4490-88E4-7FE69A0001BE}" destId="{4D491787-7632-4A39-A002-8371167E4B4E}" srcOrd="15" destOrd="0" presId="urn:microsoft.com/office/officeart/2005/8/layout/hChevron3"/>
    <dgm:cxn modelId="{25291794-2567-4D1A-97CC-B90699023436}" type="presParOf" srcId="{F35C4BB0-62F7-4490-88E4-7FE69A0001BE}" destId="{8B6D69BB-4215-458E-A8BB-65B98019CA28}" srcOrd="16" destOrd="0" presId="urn:microsoft.com/office/officeart/2005/8/layout/hChevron3"/>
    <dgm:cxn modelId="{D74242C5-ADBF-45C3-883A-5DA73B8B047A}" type="presParOf" srcId="{F35C4BB0-62F7-4490-88E4-7FE69A0001BE}" destId="{1A970DE6-0D1F-404F-9F72-6344B4E2C322}" srcOrd="17" destOrd="0" presId="urn:microsoft.com/office/officeart/2005/8/layout/hChevron3"/>
    <dgm:cxn modelId="{F8D2EBE6-9685-459E-B73C-363C2B4E8703}" type="presParOf" srcId="{F35C4BB0-62F7-4490-88E4-7FE69A0001BE}" destId="{BD47CF75-CA03-4DCC-A135-F4855D3342C3}" srcOrd="18" destOrd="0" presId="urn:microsoft.com/office/officeart/2005/8/layout/hChevron3"/>
    <dgm:cxn modelId="{3269BDD6-A848-40B2-B979-50535A4FF8F0}" type="presParOf" srcId="{F35C4BB0-62F7-4490-88E4-7FE69A0001BE}" destId="{1D23040F-0CD1-4650-9A56-09BA7BA7CBC6}" srcOrd="19" destOrd="0" presId="urn:microsoft.com/office/officeart/2005/8/layout/hChevron3"/>
    <dgm:cxn modelId="{3EB6AC68-D1C4-47DA-B113-92A02AA405EF}" type="presParOf" srcId="{F35C4BB0-62F7-4490-88E4-7FE69A0001BE}" destId="{54B75C99-7FBB-4350-9D98-DFAD6585CDE3}" srcOrd="20" destOrd="0" presId="urn:microsoft.com/office/officeart/2005/8/layout/hChevron3"/>
    <dgm:cxn modelId="{C9B3F499-21EC-470D-A73C-846C3C6FF19E}" type="presParOf" srcId="{F35C4BB0-62F7-4490-88E4-7FE69A0001BE}" destId="{232C9647-4EA6-4785-B069-502A4E3AAA81}" srcOrd="21" destOrd="0" presId="urn:microsoft.com/office/officeart/2005/8/layout/hChevron3"/>
    <dgm:cxn modelId="{C4DDC207-9E24-461B-AE52-54F33C68186D}" type="presParOf" srcId="{F35C4BB0-62F7-4490-88E4-7FE69A0001BE}" destId="{568B3847-626E-4005-887C-2AEBC942C0AA}" srcOrd="22" destOrd="0" presId="urn:microsoft.com/office/officeart/2005/8/layout/hChevron3"/>
    <dgm:cxn modelId="{1913F3FA-1F1F-496C-81AF-1512247164C1}" type="presParOf" srcId="{F35C4BB0-62F7-4490-88E4-7FE69A0001BE}" destId="{A38E9AB4-6C18-45C9-9A47-380AA5A52696}" srcOrd="23" destOrd="0" presId="urn:microsoft.com/office/officeart/2005/8/layout/hChevron3"/>
    <dgm:cxn modelId="{250B21F5-DDD6-4D4F-9B41-02162FCA590A}" type="presParOf" srcId="{F35C4BB0-62F7-4490-88E4-7FE69A0001BE}" destId="{6DBB7C25-D595-467F-BE9D-3C4580908ACA}" srcOrd="24" destOrd="0" presId="urn:microsoft.com/office/officeart/2005/8/layout/hChevron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CAD86A-F6C7-468D-A9CE-A73546F9539B}" type="doc">
      <dgm:prSet loTypeId="urn:microsoft.com/office/officeart/2005/8/layout/hChevron3" loCatId="process" qsTypeId="urn:microsoft.com/office/officeart/2005/8/quickstyle/simple1" qsCatId="simple" csTypeId="urn:microsoft.com/office/officeart/2005/8/colors/accent3_1" csCatId="accent3" phldr="1"/>
      <dgm:spPr/>
    </dgm:pt>
    <dgm:pt modelId="{73D7FDA8-C2CE-4C0A-93B8-4D37D2D32424}">
      <dgm:prSet phldrT="[Text]" custT="1"/>
      <dgm:spPr>
        <a:solidFill>
          <a:schemeClr val="tx1"/>
        </a:solidFill>
        <a:ln>
          <a:solidFill>
            <a:schemeClr val="bg2"/>
          </a:solidFill>
        </a:ln>
      </dgm:spPr>
      <dgm:t>
        <a:bodyPr/>
        <a:lstStyle/>
        <a:p>
          <a:r>
            <a:rPr lang="en-US" sz="1600" dirty="0" smtClean="0">
              <a:solidFill>
                <a:schemeClr val="bg2"/>
              </a:solidFill>
            </a:rPr>
            <a:t>2009</a:t>
          </a:r>
          <a:endParaRPr lang="en-US" sz="1600" dirty="0">
            <a:solidFill>
              <a:schemeClr val="bg2"/>
            </a:solidFill>
          </a:endParaRPr>
        </a:p>
      </dgm:t>
    </dgm:pt>
    <dgm:pt modelId="{162C9738-09EE-408A-AA15-7B3B676487D7}" type="parTrans" cxnId="{7D64830E-C1B1-4739-A6A2-A2A125C96E4D}">
      <dgm:prSet/>
      <dgm:spPr/>
      <dgm:t>
        <a:bodyPr/>
        <a:lstStyle/>
        <a:p>
          <a:endParaRPr lang="en-US">
            <a:solidFill>
              <a:schemeClr val="bg2"/>
            </a:solidFill>
          </a:endParaRPr>
        </a:p>
      </dgm:t>
    </dgm:pt>
    <dgm:pt modelId="{F176DDBB-0957-4CC1-8F9A-F8F8C6B372E0}" type="sibTrans" cxnId="{7D64830E-C1B1-4739-A6A2-A2A125C96E4D}">
      <dgm:prSet/>
      <dgm:spPr/>
      <dgm:t>
        <a:bodyPr/>
        <a:lstStyle/>
        <a:p>
          <a:endParaRPr lang="en-US">
            <a:solidFill>
              <a:schemeClr val="bg2"/>
            </a:solidFill>
          </a:endParaRPr>
        </a:p>
      </dgm:t>
    </dgm:pt>
    <dgm:pt modelId="{0D8C8762-3D3D-4C51-AC2D-C4C77A1C5022}">
      <dgm:prSet phldrT="[Text]" custT="1"/>
      <dgm:spPr>
        <a:solidFill>
          <a:schemeClr val="tx1"/>
        </a:solidFill>
        <a:ln>
          <a:solidFill>
            <a:schemeClr val="bg2"/>
          </a:solidFill>
        </a:ln>
      </dgm:spPr>
      <dgm:t>
        <a:bodyPr/>
        <a:lstStyle/>
        <a:p>
          <a:r>
            <a:rPr lang="en-US" sz="1600" dirty="0" smtClean="0">
              <a:solidFill>
                <a:schemeClr val="bg2"/>
              </a:solidFill>
            </a:rPr>
            <a:t>2010</a:t>
          </a:r>
          <a:endParaRPr lang="en-US" sz="1600" dirty="0">
            <a:solidFill>
              <a:schemeClr val="bg2"/>
            </a:solidFill>
          </a:endParaRPr>
        </a:p>
      </dgm:t>
    </dgm:pt>
    <dgm:pt modelId="{9FD137B0-E21E-4796-A89C-F4A5C61653A8}" type="parTrans" cxnId="{A3EBF81C-9E5E-48BF-90ED-570A9EB59AC6}">
      <dgm:prSet/>
      <dgm:spPr/>
      <dgm:t>
        <a:bodyPr/>
        <a:lstStyle/>
        <a:p>
          <a:endParaRPr lang="en-US">
            <a:solidFill>
              <a:schemeClr val="bg2"/>
            </a:solidFill>
          </a:endParaRPr>
        </a:p>
      </dgm:t>
    </dgm:pt>
    <dgm:pt modelId="{5A6FDB41-690F-4141-9434-417BA7D62C88}" type="sibTrans" cxnId="{A3EBF81C-9E5E-48BF-90ED-570A9EB59AC6}">
      <dgm:prSet/>
      <dgm:spPr/>
      <dgm:t>
        <a:bodyPr/>
        <a:lstStyle/>
        <a:p>
          <a:endParaRPr lang="en-US">
            <a:solidFill>
              <a:schemeClr val="bg2"/>
            </a:solidFill>
          </a:endParaRPr>
        </a:p>
      </dgm:t>
    </dgm:pt>
    <dgm:pt modelId="{0528DCAF-D952-4228-8ED5-F2DACE809133}">
      <dgm:prSet phldrT="[Text]" custT="1"/>
      <dgm:spPr>
        <a:solidFill>
          <a:schemeClr val="tx1"/>
        </a:solidFill>
        <a:ln>
          <a:solidFill>
            <a:schemeClr val="bg2"/>
          </a:solidFill>
        </a:ln>
      </dgm:spPr>
      <dgm:t>
        <a:bodyPr/>
        <a:lstStyle/>
        <a:p>
          <a:r>
            <a:rPr lang="en-US" sz="1600" dirty="0" smtClean="0">
              <a:solidFill>
                <a:schemeClr val="bg2"/>
              </a:solidFill>
            </a:rPr>
            <a:t>2011</a:t>
          </a:r>
          <a:endParaRPr lang="en-US" sz="1600" dirty="0">
            <a:solidFill>
              <a:schemeClr val="bg2"/>
            </a:solidFill>
          </a:endParaRPr>
        </a:p>
      </dgm:t>
    </dgm:pt>
    <dgm:pt modelId="{743A00E8-C676-476E-91DF-F26ABFB2CE67}" type="parTrans" cxnId="{BC89CB23-9618-42D8-80D8-A506737F37A9}">
      <dgm:prSet/>
      <dgm:spPr/>
      <dgm:t>
        <a:bodyPr/>
        <a:lstStyle/>
        <a:p>
          <a:endParaRPr lang="en-US">
            <a:solidFill>
              <a:schemeClr val="bg2"/>
            </a:solidFill>
          </a:endParaRPr>
        </a:p>
      </dgm:t>
    </dgm:pt>
    <dgm:pt modelId="{DFA6B292-3095-4BEB-B6B5-0CD05BD9AB17}" type="sibTrans" cxnId="{BC89CB23-9618-42D8-80D8-A506737F37A9}">
      <dgm:prSet/>
      <dgm:spPr/>
      <dgm:t>
        <a:bodyPr/>
        <a:lstStyle/>
        <a:p>
          <a:endParaRPr lang="en-US">
            <a:solidFill>
              <a:schemeClr val="bg2"/>
            </a:solidFill>
          </a:endParaRPr>
        </a:p>
      </dgm:t>
    </dgm:pt>
    <dgm:pt modelId="{32B9A16F-1651-4BFA-BAF2-ECF1E562C938}">
      <dgm:prSet phldrT="[Text]" custT="1"/>
      <dgm:spPr>
        <a:solidFill>
          <a:schemeClr val="tx1"/>
        </a:solidFill>
        <a:ln>
          <a:solidFill>
            <a:schemeClr val="bg2"/>
          </a:solidFill>
        </a:ln>
      </dgm:spPr>
      <dgm:t>
        <a:bodyPr/>
        <a:lstStyle/>
        <a:p>
          <a:r>
            <a:rPr lang="en-US" sz="1600" dirty="0" smtClean="0">
              <a:solidFill>
                <a:schemeClr val="bg2"/>
              </a:solidFill>
            </a:rPr>
            <a:t>2012</a:t>
          </a:r>
          <a:endParaRPr lang="en-US" sz="1600" dirty="0">
            <a:solidFill>
              <a:schemeClr val="bg2"/>
            </a:solidFill>
          </a:endParaRPr>
        </a:p>
      </dgm:t>
    </dgm:pt>
    <dgm:pt modelId="{3E0AE3D2-39CD-46E7-A650-3FD6CE3B0759}" type="parTrans" cxnId="{07DC306D-B842-4ED4-90D1-AE11DF1ED7BF}">
      <dgm:prSet/>
      <dgm:spPr/>
      <dgm:t>
        <a:bodyPr/>
        <a:lstStyle/>
        <a:p>
          <a:endParaRPr lang="en-US">
            <a:solidFill>
              <a:schemeClr val="bg2"/>
            </a:solidFill>
          </a:endParaRPr>
        </a:p>
      </dgm:t>
    </dgm:pt>
    <dgm:pt modelId="{2957DB7F-8193-45EE-9F91-B7CF55AF804D}" type="sibTrans" cxnId="{07DC306D-B842-4ED4-90D1-AE11DF1ED7BF}">
      <dgm:prSet/>
      <dgm:spPr/>
      <dgm:t>
        <a:bodyPr/>
        <a:lstStyle/>
        <a:p>
          <a:endParaRPr lang="en-US">
            <a:solidFill>
              <a:schemeClr val="bg2"/>
            </a:solidFill>
          </a:endParaRPr>
        </a:p>
      </dgm:t>
    </dgm:pt>
    <dgm:pt modelId="{DDF7607A-9C82-44E9-80F8-A2E172A8DD5E}">
      <dgm:prSet phldrT="[Text]" custT="1"/>
      <dgm:spPr>
        <a:solidFill>
          <a:schemeClr val="tx1"/>
        </a:solidFill>
        <a:ln>
          <a:solidFill>
            <a:schemeClr val="bg2"/>
          </a:solidFill>
        </a:ln>
      </dgm:spPr>
      <dgm:t>
        <a:bodyPr/>
        <a:lstStyle/>
        <a:p>
          <a:r>
            <a:rPr lang="en-US" sz="1400" dirty="0" smtClean="0">
              <a:solidFill>
                <a:schemeClr val="bg2"/>
              </a:solidFill>
            </a:rPr>
            <a:t>2013</a:t>
          </a:r>
          <a:endParaRPr lang="en-US" sz="1400" dirty="0">
            <a:solidFill>
              <a:schemeClr val="bg2"/>
            </a:solidFill>
          </a:endParaRPr>
        </a:p>
      </dgm:t>
    </dgm:pt>
    <dgm:pt modelId="{6A054B87-66F5-4BFF-8CD5-786EF317EFAF}" type="parTrans" cxnId="{97A7F077-89C3-423B-9B4C-EDDCFDAFAB4E}">
      <dgm:prSet/>
      <dgm:spPr/>
      <dgm:t>
        <a:bodyPr/>
        <a:lstStyle/>
        <a:p>
          <a:endParaRPr lang="en-US">
            <a:solidFill>
              <a:schemeClr val="bg2"/>
            </a:solidFill>
          </a:endParaRPr>
        </a:p>
      </dgm:t>
    </dgm:pt>
    <dgm:pt modelId="{CC1E4F5D-DEC1-46E2-902E-C7BEA5B21E47}" type="sibTrans" cxnId="{97A7F077-89C3-423B-9B4C-EDDCFDAFAB4E}">
      <dgm:prSet/>
      <dgm:spPr/>
      <dgm:t>
        <a:bodyPr/>
        <a:lstStyle/>
        <a:p>
          <a:endParaRPr lang="en-US">
            <a:solidFill>
              <a:schemeClr val="bg2"/>
            </a:solidFill>
          </a:endParaRPr>
        </a:p>
      </dgm:t>
    </dgm:pt>
    <dgm:pt modelId="{CA72285C-E748-45DE-A686-770C4A6030C8}">
      <dgm:prSet phldrT="[Text]" custT="1"/>
      <dgm:spPr>
        <a:solidFill>
          <a:schemeClr val="tx1"/>
        </a:solidFill>
        <a:ln>
          <a:solidFill>
            <a:schemeClr val="bg2"/>
          </a:solidFill>
        </a:ln>
      </dgm:spPr>
      <dgm:t>
        <a:bodyPr/>
        <a:lstStyle/>
        <a:p>
          <a:r>
            <a:rPr lang="en-US" sz="1600" dirty="0" smtClean="0">
              <a:solidFill>
                <a:schemeClr val="bg2"/>
              </a:solidFill>
            </a:rPr>
            <a:t>2014</a:t>
          </a:r>
          <a:endParaRPr lang="en-US" sz="1600" dirty="0">
            <a:solidFill>
              <a:schemeClr val="bg2"/>
            </a:solidFill>
          </a:endParaRPr>
        </a:p>
      </dgm:t>
    </dgm:pt>
    <dgm:pt modelId="{B1143315-A312-419D-B8AD-1BB779E9156A}" type="parTrans" cxnId="{84F86A81-221C-41EB-BE0C-44640C2B9239}">
      <dgm:prSet/>
      <dgm:spPr/>
      <dgm:t>
        <a:bodyPr/>
        <a:lstStyle/>
        <a:p>
          <a:endParaRPr lang="en-US">
            <a:solidFill>
              <a:schemeClr val="bg2"/>
            </a:solidFill>
          </a:endParaRPr>
        </a:p>
      </dgm:t>
    </dgm:pt>
    <dgm:pt modelId="{C8FE16C3-BE73-4BD3-BD04-E678514EF9BD}" type="sibTrans" cxnId="{84F86A81-221C-41EB-BE0C-44640C2B9239}">
      <dgm:prSet/>
      <dgm:spPr/>
      <dgm:t>
        <a:bodyPr/>
        <a:lstStyle/>
        <a:p>
          <a:endParaRPr lang="en-US">
            <a:solidFill>
              <a:schemeClr val="bg2"/>
            </a:solidFill>
          </a:endParaRPr>
        </a:p>
      </dgm:t>
    </dgm:pt>
    <dgm:pt modelId="{841ACB84-3443-4358-BA7D-A341594BEC64}">
      <dgm:prSet phldrT="[Text]" custT="1"/>
      <dgm:spPr>
        <a:solidFill>
          <a:schemeClr val="tx1"/>
        </a:solidFill>
        <a:ln>
          <a:solidFill>
            <a:schemeClr val="bg2"/>
          </a:solidFill>
        </a:ln>
      </dgm:spPr>
      <dgm:t>
        <a:bodyPr/>
        <a:lstStyle/>
        <a:p>
          <a:r>
            <a:rPr lang="en-US" sz="1600" dirty="0" smtClean="0">
              <a:solidFill>
                <a:schemeClr val="bg2"/>
              </a:solidFill>
            </a:rPr>
            <a:t>2015</a:t>
          </a:r>
          <a:endParaRPr lang="en-US" sz="1600" dirty="0">
            <a:solidFill>
              <a:schemeClr val="bg2"/>
            </a:solidFill>
          </a:endParaRPr>
        </a:p>
      </dgm:t>
    </dgm:pt>
    <dgm:pt modelId="{E460E621-6843-40E9-8259-66C51B15EE30}" type="parTrans" cxnId="{9C0562CD-9004-45C6-B2BA-A76CC7E558FC}">
      <dgm:prSet/>
      <dgm:spPr/>
      <dgm:t>
        <a:bodyPr/>
        <a:lstStyle/>
        <a:p>
          <a:endParaRPr lang="en-US">
            <a:solidFill>
              <a:schemeClr val="bg2"/>
            </a:solidFill>
          </a:endParaRPr>
        </a:p>
      </dgm:t>
    </dgm:pt>
    <dgm:pt modelId="{34D23477-7BA7-4E14-A99D-38E5D4865C61}" type="sibTrans" cxnId="{9C0562CD-9004-45C6-B2BA-A76CC7E558FC}">
      <dgm:prSet/>
      <dgm:spPr/>
      <dgm:t>
        <a:bodyPr/>
        <a:lstStyle/>
        <a:p>
          <a:endParaRPr lang="en-US">
            <a:solidFill>
              <a:schemeClr val="bg2"/>
            </a:solidFill>
          </a:endParaRPr>
        </a:p>
      </dgm:t>
    </dgm:pt>
    <dgm:pt modelId="{1C0358D4-27DA-4D77-9523-21F13613CB51}">
      <dgm:prSet phldrT="[Text]" custT="1"/>
      <dgm:spPr>
        <a:solidFill>
          <a:schemeClr val="tx1"/>
        </a:solidFill>
        <a:ln>
          <a:solidFill>
            <a:schemeClr val="bg2"/>
          </a:solidFill>
        </a:ln>
      </dgm:spPr>
      <dgm:t>
        <a:bodyPr/>
        <a:lstStyle/>
        <a:p>
          <a:r>
            <a:rPr lang="en-US" sz="1600" dirty="0" smtClean="0">
              <a:solidFill>
                <a:schemeClr val="bg2"/>
              </a:solidFill>
            </a:rPr>
            <a:t>2016</a:t>
          </a:r>
          <a:endParaRPr lang="en-US" sz="1600" dirty="0">
            <a:solidFill>
              <a:schemeClr val="bg2"/>
            </a:solidFill>
          </a:endParaRPr>
        </a:p>
      </dgm:t>
    </dgm:pt>
    <dgm:pt modelId="{99ACF728-F740-47D9-A88E-D28DAAE3A76F}" type="parTrans" cxnId="{320F6B82-D9D9-40A0-908D-1786959E4AB4}">
      <dgm:prSet/>
      <dgm:spPr/>
      <dgm:t>
        <a:bodyPr/>
        <a:lstStyle/>
        <a:p>
          <a:endParaRPr lang="en-US">
            <a:solidFill>
              <a:schemeClr val="bg2"/>
            </a:solidFill>
          </a:endParaRPr>
        </a:p>
      </dgm:t>
    </dgm:pt>
    <dgm:pt modelId="{F3C852E0-699C-4EF3-B325-1FC1576FBC5F}" type="sibTrans" cxnId="{320F6B82-D9D9-40A0-908D-1786959E4AB4}">
      <dgm:prSet/>
      <dgm:spPr/>
      <dgm:t>
        <a:bodyPr/>
        <a:lstStyle/>
        <a:p>
          <a:endParaRPr lang="en-US">
            <a:solidFill>
              <a:schemeClr val="bg2"/>
            </a:solidFill>
          </a:endParaRPr>
        </a:p>
      </dgm:t>
    </dgm:pt>
    <dgm:pt modelId="{57AA46FC-EED9-4242-9F99-3621176CD739}">
      <dgm:prSet phldrT="[Text]" custT="1"/>
      <dgm:spPr>
        <a:solidFill>
          <a:schemeClr val="tx1"/>
        </a:solidFill>
        <a:ln>
          <a:solidFill>
            <a:schemeClr val="bg2"/>
          </a:solidFill>
        </a:ln>
      </dgm:spPr>
      <dgm:t>
        <a:bodyPr/>
        <a:lstStyle/>
        <a:p>
          <a:r>
            <a:rPr lang="en-US" sz="1600" dirty="0" smtClean="0">
              <a:solidFill>
                <a:schemeClr val="bg2"/>
              </a:solidFill>
            </a:rPr>
            <a:t>2017</a:t>
          </a:r>
          <a:endParaRPr lang="en-US" sz="1600" dirty="0">
            <a:solidFill>
              <a:schemeClr val="bg2"/>
            </a:solidFill>
          </a:endParaRPr>
        </a:p>
      </dgm:t>
    </dgm:pt>
    <dgm:pt modelId="{AFA5929E-4C71-4485-9AF1-339ED8B5321F}" type="parTrans" cxnId="{5CA953D5-B486-45FA-90C6-AEE1517C5D4F}">
      <dgm:prSet/>
      <dgm:spPr/>
      <dgm:t>
        <a:bodyPr/>
        <a:lstStyle/>
        <a:p>
          <a:endParaRPr lang="en-US">
            <a:solidFill>
              <a:schemeClr val="bg2"/>
            </a:solidFill>
          </a:endParaRPr>
        </a:p>
      </dgm:t>
    </dgm:pt>
    <dgm:pt modelId="{AE2D37DF-58EC-4981-81FD-82AA1FE9DFF8}" type="sibTrans" cxnId="{5CA953D5-B486-45FA-90C6-AEE1517C5D4F}">
      <dgm:prSet/>
      <dgm:spPr/>
      <dgm:t>
        <a:bodyPr/>
        <a:lstStyle/>
        <a:p>
          <a:endParaRPr lang="en-US">
            <a:solidFill>
              <a:schemeClr val="bg2"/>
            </a:solidFill>
          </a:endParaRPr>
        </a:p>
      </dgm:t>
    </dgm:pt>
    <dgm:pt modelId="{01673946-8447-41E7-ADA1-9E84150A30B8}">
      <dgm:prSet phldrT="[Text]" custT="1"/>
      <dgm:spPr>
        <a:solidFill>
          <a:schemeClr val="tx1"/>
        </a:solidFill>
        <a:ln>
          <a:solidFill>
            <a:schemeClr val="bg2"/>
          </a:solidFill>
        </a:ln>
      </dgm:spPr>
      <dgm:t>
        <a:bodyPr/>
        <a:lstStyle/>
        <a:p>
          <a:r>
            <a:rPr lang="en-US" sz="1600" dirty="0" smtClean="0">
              <a:solidFill>
                <a:schemeClr val="bg2"/>
              </a:solidFill>
            </a:rPr>
            <a:t>2018</a:t>
          </a:r>
          <a:endParaRPr lang="en-US" sz="1600" dirty="0">
            <a:solidFill>
              <a:schemeClr val="bg2"/>
            </a:solidFill>
          </a:endParaRPr>
        </a:p>
      </dgm:t>
    </dgm:pt>
    <dgm:pt modelId="{F4B007B5-DFBD-40E8-B6F8-B4FC0F82FA21}" type="parTrans" cxnId="{4FF7CE69-22C8-43E9-9E70-7CE8DF38EB95}">
      <dgm:prSet/>
      <dgm:spPr/>
      <dgm:t>
        <a:bodyPr/>
        <a:lstStyle/>
        <a:p>
          <a:endParaRPr lang="en-US">
            <a:solidFill>
              <a:schemeClr val="bg2"/>
            </a:solidFill>
          </a:endParaRPr>
        </a:p>
      </dgm:t>
    </dgm:pt>
    <dgm:pt modelId="{9C6A8D7D-D545-4BD9-BA64-2CBF7A4D03A4}" type="sibTrans" cxnId="{4FF7CE69-22C8-43E9-9E70-7CE8DF38EB95}">
      <dgm:prSet/>
      <dgm:spPr/>
      <dgm:t>
        <a:bodyPr/>
        <a:lstStyle/>
        <a:p>
          <a:endParaRPr lang="en-US">
            <a:solidFill>
              <a:schemeClr val="bg2"/>
            </a:solidFill>
          </a:endParaRPr>
        </a:p>
      </dgm:t>
    </dgm:pt>
    <dgm:pt modelId="{19F86B02-614D-4585-A173-829F686F0E45}">
      <dgm:prSet phldrT="[Text]" custT="1"/>
      <dgm:spPr>
        <a:solidFill>
          <a:schemeClr val="tx1"/>
        </a:solidFill>
        <a:ln>
          <a:solidFill>
            <a:schemeClr val="bg2"/>
          </a:solidFill>
        </a:ln>
      </dgm:spPr>
      <dgm:t>
        <a:bodyPr/>
        <a:lstStyle/>
        <a:p>
          <a:r>
            <a:rPr lang="en-US" sz="1600" dirty="0" smtClean="0">
              <a:solidFill>
                <a:schemeClr val="bg2"/>
              </a:solidFill>
            </a:rPr>
            <a:t>2019</a:t>
          </a:r>
          <a:endParaRPr lang="en-US" sz="1600" dirty="0">
            <a:solidFill>
              <a:schemeClr val="bg2"/>
            </a:solidFill>
          </a:endParaRPr>
        </a:p>
      </dgm:t>
    </dgm:pt>
    <dgm:pt modelId="{168FA977-F757-4BD7-8D6F-F21A1A75448D}" type="parTrans" cxnId="{D132A2DD-90DD-467C-9771-4DDE25ED46D9}">
      <dgm:prSet/>
      <dgm:spPr/>
      <dgm:t>
        <a:bodyPr/>
        <a:lstStyle/>
        <a:p>
          <a:endParaRPr lang="en-US">
            <a:solidFill>
              <a:schemeClr val="bg2"/>
            </a:solidFill>
          </a:endParaRPr>
        </a:p>
      </dgm:t>
    </dgm:pt>
    <dgm:pt modelId="{AF252C56-8B83-4972-960B-E43390EA095C}" type="sibTrans" cxnId="{D132A2DD-90DD-467C-9771-4DDE25ED46D9}">
      <dgm:prSet/>
      <dgm:spPr/>
      <dgm:t>
        <a:bodyPr/>
        <a:lstStyle/>
        <a:p>
          <a:endParaRPr lang="en-US">
            <a:solidFill>
              <a:schemeClr val="bg2"/>
            </a:solidFill>
          </a:endParaRPr>
        </a:p>
      </dgm:t>
    </dgm:pt>
    <dgm:pt modelId="{DF310555-D696-43EB-9CCD-6346CF183774}">
      <dgm:prSet phldrT="[Text]" custT="1"/>
      <dgm:spPr>
        <a:solidFill>
          <a:schemeClr val="tx1"/>
        </a:solidFill>
        <a:ln>
          <a:solidFill>
            <a:schemeClr val="bg2"/>
          </a:solidFill>
        </a:ln>
      </dgm:spPr>
      <dgm:t>
        <a:bodyPr/>
        <a:lstStyle/>
        <a:p>
          <a:r>
            <a:rPr lang="en-US" sz="1600" dirty="0" smtClean="0">
              <a:solidFill>
                <a:schemeClr val="bg2"/>
              </a:solidFill>
            </a:rPr>
            <a:t>2020</a:t>
          </a:r>
          <a:endParaRPr lang="en-US" sz="1600" dirty="0">
            <a:solidFill>
              <a:schemeClr val="bg2"/>
            </a:solidFill>
          </a:endParaRPr>
        </a:p>
      </dgm:t>
    </dgm:pt>
    <dgm:pt modelId="{0CF6A5E9-F4F2-4DF5-AE7F-CAF9BA3B9897}" type="parTrans" cxnId="{FC5CF689-8256-4CB8-A838-454FDDEDD1CA}">
      <dgm:prSet/>
      <dgm:spPr/>
      <dgm:t>
        <a:bodyPr/>
        <a:lstStyle/>
        <a:p>
          <a:endParaRPr lang="en-US">
            <a:solidFill>
              <a:schemeClr val="bg2"/>
            </a:solidFill>
          </a:endParaRPr>
        </a:p>
      </dgm:t>
    </dgm:pt>
    <dgm:pt modelId="{B086CF05-37E1-4FB5-B971-28449AFF4C85}" type="sibTrans" cxnId="{FC5CF689-8256-4CB8-A838-454FDDEDD1CA}">
      <dgm:prSet/>
      <dgm:spPr/>
      <dgm:t>
        <a:bodyPr/>
        <a:lstStyle/>
        <a:p>
          <a:endParaRPr lang="en-US">
            <a:solidFill>
              <a:schemeClr val="bg2"/>
            </a:solidFill>
          </a:endParaRPr>
        </a:p>
      </dgm:t>
    </dgm:pt>
    <dgm:pt modelId="{393CF5F1-AAA3-4332-A1E8-BEE88CE2BF61}">
      <dgm:prSet phldrT="[Text]" custT="1"/>
      <dgm:spPr>
        <a:solidFill>
          <a:schemeClr val="tx1"/>
        </a:solidFill>
        <a:ln>
          <a:solidFill>
            <a:schemeClr val="bg2"/>
          </a:solidFill>
          <a:prstDash val="lgDash"/>
        </a:ln>
      </dgm:spPr>
      <dgm:t>
        <a:bodyPr/>
        <a:lstStyle/>
        <a:p>
          <a:endParaRPr lang="en-US" sz="1600" dirty="0">
            <a:solidFill>
              <a:schemeClr val="bg2"/>
            </a:solidFill>
          </a:endParaRPr>
        </a:p>
      </dgm:t>
    </dgm:pt>
    <dgm:pt modelId="{66794AF5-C071-4C5C-B979-CA2C312BC2F7}" type="parTrans" cxnId="{C9210E52-BD7D-4424-96D7-901600A27FAC}">
      <dgm:prSet/>
      <dgm:spPr/>
      <dgm:t>
        <a:bodyPr/>
        <a:lstStyle/>
        <a:p>
          <a:endParaRPr lang="en-US">
            <a:solidFill>
              <a:schemeClr val="bg2"/>
            </a:solidFill>
          </a:endParaRPr>
        </a:p>
      </dgm:t>
    </dgm:pt>
    <dgm:pt modelId="{1D7EF04E-0D67-44F3-B935-4E0DE7557993}" type="sibTrans" cxnId="{C9210E52-BD7D-4424-96D7-901600A27FAC}">
      <dgm:prSet/>
      <dgm:spPr/>
      <dgm:t>
        <a:bodyPr/>
        <a:lstStyle/>
        <a:p>
          <a:endParaRPr lang="en-US">
            <a:solidFill>
              <a:schemeClr val="bg2"/>
            </a:solidFill>
          </a:endParaRPr>
        </a:p>
      </dgm:t>
    </dgm:pt>
    <dgm:pt modelId="{F35C4BB0-62F7-4490-88E4-7FE69A0001BE}" type="pres">
      <dgm:prSet presAssocID="{38CAD86A-F6C7-468D-A9CE-A73546F9539B}" presName="Name0" presStyleCnt="0">
        <dgm:presLayoutVars>
          <dgm:dir/>
          <dgm:resizeHandles val="exact"/>
        </dgm:presLayoutVars>
      </dgm:prSet>
      <dgm:spPr/>
    </dgm:pt>
    <dgm:pt modelId="{DBF86D97-850C-4A9E-961D-5C10D883BFD8}" type="pres">
      <dgm:prSet presAssocID="{73D7FDA8-C2CE-4C0A-93B8-4D37D2D32424}" presName="parTxOnly" presStyleLbl="node1" presStyleIdx="0" presStyleCnt="13" custScaleY="104581" custLinFactNeighborY="-2615">
        <dgm:presLayoutVars>
          <dgm:bulletEnabled val="1"/>
        </dgm:presLayoutVars>
      </dgm:prSet>
      <dgm:spPr/>
      <dgm:t>
        <a:bodyPr/>
        <a:lstStyle/>
        <a:p>
          <a:endParaRPr lang="en-US"/>
        </a:p>
      </dgm:t>
    </dgm:pt>
    <dgm:pt modelId="{55F1223B-3846-448D-98F5-50C75942DBF7}" type="pres">
      <dgm:prSet presAssocID="{F176DDBB-0957-4CC1-8F9A-F8F8C6B372E0}" presName="parSpace" presStyleCnt="0"/>
      <dgm:spPr/>
    </dgm:pt>
    <dgm:pt modelId="{7E899192-C72A-481D-9DF4-B9714219B990}" type="pres">
      <dgm:prSet presAssocID="{0D8C8762-3D3D-4C51-AC2D-C4C77A1C5022}" presName="parTxOnly" presStyleLbl="node1" presStyleIdx="1" presStyleCnt="13" custScaleY="104581">
        <dgm:presLayoutVars>
          <dgm:bulletEnabled val="1"/>
        </dgm:presLayoutVars>
      </dgm:prSet>
      <dgm:spPr/>
      <dgm:t>
        <a:bodyPr/>
        <a:lstStyle/>
        <a:p>
          <a:endParaRPr lang="en-US"/>
        </a:p>
      </dgm:t>
    </dgm:pt>
    <dgm:pt modelId="{795E46A9-8B13-451D-9A8F-BF61238A2144}" type="pres">
      <dgm:prSet presAssocID="{5A6FDB41-690F-4141-9434-417BA7D62C88}" presName="parSpace" presStyleCnt="0"/>
      <dgm:spPr/>
    </dgm:pt>
    <dgm:pt modelId="{10D3851B-B529-4B1F-BF1C-AE5F239AC5B7}" type="pres">
      <dgm:prSet presAssocID="{0528DCAF-D952-4228-8ED5-F2DACE809133}" presName="parTxOnly" presStyleLbl="node1" presStyleIdx="2" presStyleCnt="13" custScaleY="104581">
        <dgm:presLayoutVars>
          <dgm:bulletEnabled val="1"/>
        </dgm:presLayoutVars>
      </dgm:prSet>
      <dgm:spPr/>
      <dgm:t>
        <a:bodyPr/>
        <a:lstStyle/>
        <a:p>
          <a:endParaRPr lang="en-US"/>
        </a:p>
      </dgm:t>
    </dgm:pt>
    <dgm:pt modelId="{BE9067FE-8482-49C5-9DB5-1123DC059BFD}" type="pres">
      <dgm:prSet presAssocID="{DFA6B292-3095-4BEB-B6B5-0CD05BD9AB17}" presName="parSpace" presStyleCnt="0"/>
      <dgm:spPr/>
    </dgm:pt>
    <dgm:pt modelId="{4FD40A6C-7E25-4B8B-A1FA-A197D3B1956D}" type="pres">
      <dgm:prSet presAssocID="{32B9A16F-1651-4BFA-BAF2-ECF1E562C938}" presName="parTxOnly" presStyleLbl="node1" presStyleIdx="3" presStyleCnt="13" custScaleY="104581">
        <dgm:presLayoutVars>
          <dgm:bulletEnabled val="1"/>
        </dgm:presLayoutVars>
      </dgm:prSet>
      <dgm:spPr/>
      <dgm:t>
        <a:bodyPr/>
        <a:lstStyle/>
        <a:p>
          <a:endParaRPr lang="en-US"/>
        </a:p>
      </dgm:t>
    </dgm:pt>
    <dgm:pt modelId="{17CEA01A-900A-4EA4-88C7-00BDBB2506B0}" type="pres">
      <dgm:prSet presAssocID="{2957DB7F-8193-45EE-9F91-B7CF55AF804D}" presName="parSpace" presStyleCnt="0"/>
      <dgm:spPr/>
    </dgm:pt>
    <dgm:pt modelId="{849EA090-BAF1-4959-BB5D-520ACF34A091}" type="pres">
      <dgm:prSet presAssocID="{DDF7607A-9C82-44E9-80F8-A2E172A8DD5E}" presName="parTxOnly" presStyleLbl="node1" presStyleIdx="4" presStyleCnt="13" custScaleY="104581">
        <dgm:presLayoutVars>
          <dgm:bulletEnabled val="1"/>
        </dgm:presLayoutVars>
      </dgm:prSet>
      <dgm:spPr/>
      <dgm:t>
        <a:bodyPr/>
        <a:lstStyle/>
        <a:p>
          <a:endParaRPr lang="en-US"/>
        </a:p>
      </dgm:t>
    </dgm:pt>
    <dgm:pt modelId="{0AE5058F-BE21-4441-ADE3-B878D9ACCD85}" type="pres">
      <dgm:prSet presAssocID="{CC1E4F5D-DEC1-46E2-902E-C7BEA5B21E47}" presName="parSpace" presStyleCnt="0"/>
      <dgm:spPr/>
    </dgm:pt>
    <dgm:pt modelId="{37134B18-3A20-4DC5-A345-DA186E01BC6F}" type="pres">
      <dgm:prSet presAssocID="{CA72285C-E748-45DE-A686-770C4A6030C8}" presName="parTxOnly" presStyleLbl="node1" presStyleIdx="5" presStyleCnt="13" custScaleY="104581">
        <dgm:presLayoutVars>
          <dgm:bulletEnabled val="1"/>
        </dgm:presLayoutVars>
      </dgm:prSet>
      <dgm:spPr/>
      <dgm:t>
        <a:bodyPr/>
        <a:lstStyle/>
        <a:p>
          <a:endParaRPr lang="en-US"/>
        </a:p>
      </dgm:t>
    </dgm:pt>
    <dgm:pt modelId="{410806DE-DE50-4628-9C50-619383A894DB}" type="pres">
      <dgm:prSet presAssocID="{C8FE16C3-BE73-4BD3-BD04-E678514EF9BD}" presName="parSpace" presStyleCnt="0"/>
      <dgm:spPr/>
    </dgm:pt>
    <dgm:pt modelId="{67C2B716-AD78-476C-89E5-F7448D6494BA}" type="pres">
      <dgm:prSet presAssocID="{841ACB84-3443-4358-BA7D-A341594BEC64}" presName="parTxOnly" presStyleLbl="node1" presStyleIdx="6" presStyleCnt="13" custScaleY="104581">
        <dgm:presLayoutVars>
          <dgm:bulletEnabled val="1"/>
        </dgm:presLayoutVars>
      </dgm:prSet>
      <dgm:spPr/>
      <dgm:t>
        <a:bodyPr/>
        <a:lstStyle/>
        <a:p>
          <a:endParaRPr lang="en-US"/>
        </a:p>
      </dgm:t>
    </dgm:pt>
    <dgm:pt modelId="{4729A718-74E4-46FB-A9EF-068ED768E2EF}" type="pres">
      <dgm:prSet presAssocID="{34D23477-7BA7-4E14-A99D-38E5D4865C61}" presName="parSpace" presStyleCnt="0"/>
      <dgm:spPr/>
    </dgm:pt>
    <dgm:pt modelId="{49C47B59-67BF-42D0-9695-90C375C22F86}" type="pres">
      <dgm:prSet presAssocID="{1C0358D4-27DA-4D77-9523-21F13613CB51}" presName="parTxOnly" presStyleLbl="node1" presStyleIdx="7" presStyleCnt="13" custScaleY="104581">
        <dgm:presLayoutVars>
          <dgm:bulletEnabled val="1"/>
        </dgm:presLayoutVars>
      </dgm:prSet>
      <dgm:spPr/>
      <dgm:t>
        <a:bodyPr/>
        <a:lstStyle/>
        <a:p>
          <a:endParaRPr lang="en-US"/>
        </a:p>
      </dgm:t>
    </dgm:pt>
    <dgm:pt modelId="{4D491787-7632-4A39-A002-8371167E4B4E}" type="pres">
      <dgm:prSet presAssocID="{F3C852E0-699C-4EF3-B325-1FC1576FBC5F}" presName="parSpace" presStyleCnt="0"/>
      <dgm:spPr/>
    </dgm:pt>
    <dgm:pt modelId="{8B6D69BB-4215-458E-A8BB-65B98019CA28}" type="pres">
      <dgm:prSet presAssocID="{57AA46FC-EED9-4242-9F99-3621176CD739}" presName="parTxOnly" presStyleLbl="node1" presStyleIdx="8" presStyleCnt="13" custScaleY="104581">
        <dgm:presLayoutVars>
          <dgm:bulletEnabled val="1"/>
        </dgm:presLayoutVars>
      </dgm:prSet>
      <dgm:spPr/>
      <dgm:t>
        <a:bodyPr/>
        <a:lstStyle/>
        <a:p>
          <a:endParaRPr lang="en-US"/>
        </a:p>
      </dgm:t>
    </dgm:pt>
    <dgm:pt modelId="{1A970DE6-0D1F-404F-9F72-6344B4E2C322}" type="pres">
      <dgm:prSet presAssocID="{AE2D37DF-58EC-4981-81FD-82AA1FE9DFF8}" presName="parSpace" presStyleCnt="0"/>
      <dgm:spPr/>
    </dgm:pt>
    <dgm:pt modelId="{BD47CF75-CA03-4DCC-A135-F4855D3342C3}" type="pres">
      <dgm:prSet presAssocID="{01673946-8447-41E7-ADA1-9E84150A30B8}" presName="parTxOnly" presStyleLbl="node1" presStyleIdx="9" presStyleCnt="13" custScaleY="104581">
        <dgm:presLayoutVars>
          <dgm:bulletEnabled val="1"/>
        </dgm:presLayoutVars>
      </dgm:prSet>
      <dgm:spPr/>
      <dgm:t>
        <a:bodyPr/>
        <a:lstStyle/>
        <a:p>
          <a:endParaRPr lang="en-US"/>
        </a:p>
      </dgm:t>
    </dgm:pt>
    <dgm:pt modelId="{1D23040F-0CD1-4650-9A56-09BA7BA7CBC6}" type="pres">
      <dgm:prSet presAssocID="{9C6A8D7D-D545-4BD9-BA64-2CBF7A4D03A4}" presName="parSpace" presStyleCnt="0"/>
      <dgm:spPr/>
    </dgm:pt>
    <dgm:pt modelId="{54B75C99-7FBB-4350-9D98-DFAD6585CDE3}" type="pres">
      <dgm:prSet presAssocID="{19F86B02-614D-4585-A173-829F686F0E45}" presName="parTxOnly" presStyleLbl="node1" presStyleIdx="10" presStyleCnt="13" custScaleY="104581">
        <dgm:presLayoutVars>
          <dgm:bulletEnabled val="1"/>
        </dgm:presLayoutVars>
      </dgm:prSet>
      <dgm:spPr/>
      <dgm:t>
        <a:bodyPr/>
        <a:lstStyle/>
        <a:p>
          <a:endParaRPr lang="en-US"/>
        </a:p>
      </dgm:t>
    </dgm:pt>
    <dgm:pt modelId="{232C9647-4EA6-4785-B069-502A4E3AAA81}" type="pres">
      <dgm:prSet presAssocID="{AF252C56-8B83-4972-960B-E43390EA095C}" presName="parSpace" presStyleCnt="0"/>
      <dgm:spPr/>
    </dgm:pt>
    <dgm:pt modelId="{568B3847-626E-4005-887C-2AEBC942C0AA}" type="pres">
      <dgm:prSet presAssocID="{DF310555-D696-43EB-9CCD-6346CF183774}" presName="parTxOnly" presStyleLbl="node1" presStyleIdx="11" presStyleCnt="13" custScaleY="104581">
        <dgm:presLayoutVars>
          <dgm:bulletEnabled val="1"/>
        </dgm:presLayoutVars>
      </dgm:prSet>
      <dgm:spPr/>
      <dgm:t>
        <a:bodyPr/>
        <a:lstStyle/>
        <a:p>
          <a:endParaRPr lang="en-US"/>
        </a:p>
      </dgm:t>
    </dgm:pt>
    <dgm:pt modelId="{A38E9AB4-6C18-45C9-9A47-380AA5A52696}" type="pres">
      <dgm:prSet presAssocID="{B086CF05-37E1-4FB5-B971-28449AFF4C85}" presName="parSpace" presStyleCnt="0"/>
      <dgm:spPr/>
    </dgm:pt>
    <dgm:pt modelId="{6DBB7C25-D595-467F-BE9D-3C4580908ACA}" type="pres">
      <dgm:prSet presAssocID="{393CF5F1-AAA3-4332-A1E8-BEE88CE2BF61}" presName="parTxOnly" presStyleLbl="node1" presStyleIdx="12" presStyleCnt="13" custScaleX="63681" custScaleY="104581">
        <dgm:presLayoutVars>
          <dgm:bulletEnabled val="1"/>
        </dgm:presLayoutVars>
      </dgm:prSet>
      <dgm:spPr/>
      <dgm:t>
        <a:bodyPr/>
        <a:lstStyle/>
        <a:p>
          <a:endParaRPr lang="en-US"/>
        </a:p>
      </dgm:t>
    </dgm:pt>
  </dgm:ptLst>
  <dgm:cxnLst>
    <dgm:cxn modelId="{2509EC68-27D2-4894-9896-6A895EA56107}" type="presOf" srcId="{73D7FDA8-C2CE-4C0A-93B8-4D37D2D32424}" destId="{DBF86D97-850C-4A9E-961D-5C10D883BFD8}" srcOrd="0" destOrd="0" presId="urn:microsoft.com/office/officeart/2005/8/layout/hChevron3"/>
    <dgm:cxn modelId="{1204A291-522C-48F9-8BE0-0C00DB6C7134}" type="presOf" srcId="{DF310555-D696-43EB-9CCD-6346CF183774}" destId="{568B3847-626E-4005-887C-2AEBC942C0AA}" srcOrd="0" destOrd="0" presId="urn:microsoft.com/office/officeart/2005/8/layout/hChevron3"/>
    <dgm:cxn modelId="{D132A2DD-90DD-467C-9771-4DDE25ED46D9}" srcId="{38CAD86A-F6C7-468D-A9CE-A73546F9539B}" destId="{19F86B02-614D-4585-A173-829F686F0E45}" srcOrd="10" destOrd="0" parTransId="{168FA977-F757-4BD7-8D6F-F21A1A75448D}" sibTransId="{AF252C56-8B83-4972-960B-E43390EA095C}"/>
    <dgm:cxn modelId="{CB889DAB-6A3C-45CD-8B7A-AF78CDC5ECFE}" type="presOf" srcId="{19F86B02-614D-4585-A173-829F686F0E45}" destId="{54B75C99-7FBB-4350-9D98-DFAD6585CDE3}" srcOrd="0" destOrd="0" presId="urn:microsoft.com/office/officeart/2005/8/layout/hChevron3"/>
    <dgm:cxn modelId="{320F6B82-D9D9-40A0-908D-1786959E4AB4}" srcId="{38CAD86A-F6C7-468D-A9CE-A73546F9539B}" destId="{1C0358D4-27DA-4D77-9523-21F13613CB51}" srcOrd="7" destOrd="0" parTransId="{99ACF728-F740-47D9-A88E-D28DAAE3A76F}" sibTransId="{F3C852E0-699C-4EF3-B325-1FC1576FBC5F}"/>
    <dgm:cxn modelId="{0D72CD70-9DF0-4DF5-B3C2-0184CF086756}" type="presOf" srcId="{0D8C8762-3D3D-4C51-AC2D-C4C77A1C5022}" destId="{7E899192-C72A-481D-9DF4-B9714219B990}" srcOrd="0" destOrd="0" presId="urn:microsoft.com/office/officeart/2005/8/layout/hChevron3"/>
    <dgm:cxn modelId="{D23AB0B7-FB03-4E89-9A3A-598BBD8E131A}" type="presOf" srcId="{DDF7607A-9C82-44E9-80F8-A2E172A8DD5E}" destId="{849EA090-BAF1-4959-BB5D-520ACF34A091}" srcOrd="0" destOrd="0" presId="urn:microsoft.com/office/officeart/2005/8/layout/hChevron3"/>
    <dgm:cxn modelId="{238291E9-960C-48E9-AF3C-3AFFAA34CBF5}" type="presOf" srcId="{0528DCAF-D952-4228-8ED5-F2DACE809133}" destId="{10D3851B-B529-4B1F-BF1C-AE5F239AC5B7}" srcOrd="0" destOrd="0" presId="urn:microsoft.com/office/officeart/2005/8/layout/hChevron3"/>
    <dgm:cxn modelId="{4FF7CE69-22C8-43E9-9E70-7CE8DF38EB95}" srcId="{38CAD86A-F6C7-468D-A9CE-A73546F9539B}" destId="{01673946-8447-41E7-ADA1-9E84150A30B8}" srcOrd="9" destOrd="0" parTransId="{F4B007B5-DFBD-40E8-B6F8-B4FC0F82FA21}" sibTransId="{9C6A8D7D-D545-4BD9-BA64-2CBF7A4D03A4}"/>
    <dgm:cxn modelId="{3EBB1D07-0338-4EC4-A883-1B0CD8C1784F}" type="presOf" srcId="{841ACB84-3443-4358-BA7D-A341594BEC64}" destId="{67C2B716-AD78-476C-89E5-F7448D6494BA}" srcOrd="0" destOrd="0" presId="urn:microsoft.com/office/officeart/2005/8/layout/hChevron3"/>
    <dgm:cxn modelId="{CEF6E72E-924E-4CC1-99B3-CC7A61136BC6}" type="presOf" srcId="{1C0358D4-27DA-4D77-9523-21F13613CB51}" destId="{49C47B59-67BF-42D0-9695-90C375C22F86}" srcOrd="0" destOrd="0" presId="urn:microsoft.com/office/officeart/2005/8/layout/hChevron3"/>
    <dgm:cxn modelId="{C9210E52-BD7D-4424-96D7-901600A27FAC}" srcId="{38CAD86A-F6C7-468D-A9CE-A73546F9539B}" destId="{393CF5F1-AAA3-4332-A1E8-BEE88CE2BF61}" srcOrd="12" destOrd="0" parTransId="{66794AF5-C071-4C5C-B979-CA2C312BC2F7}" sibTransId="{1D7EF04E-0D67-44F3-B935-4E0DE7557993}"/>
    <dgm:cxn modelId="{A54B80C4-A0C9-4FF1-B711-1B9CF21AE6BA}" type="presOf" srcId="{57AA46FC-EED9-4242-9F99-3621176CD739}" destId="{8B6D69BB-4215-458E-A8BB-65B98019CA28}" srcOrd="0" destOrd="0" presId="urn:microsoft.com/office/officeart/2005/8/layout/hChevron3"/>
    <dgm:cxn modelId="{84F86A81-221C-41EB-BE0C-44640C2B9239}" srcId="{38CAD86A-F6C7-468D-A9CE-A73546F9539B}" destId="{CA72285C-E748-45DE-A686-770C4A6030C8}" srcOrd="5" destOrd="0" parTransId="{B1143315-A312-419D-B8AD-1BB779E9156A}" sibTransId="{C8FE16C3-BE73-4BD3-BD04-E678514EF9BD}"/>
    <dgm:cxn modelId="{4E19E115-F718-4BBD-98B0-37989C213D0F}" type="presOf" srcId="{38CAD86A-F6C7-468D-A9CE-A73546F9539B}" destId="{F35C4BB0-62F7-4490-88E4-7FE69A0001BE}" srcOrd="0" destOrd="0" presId="urn:microsoft.com/office/officeart/2005/8/layout/hChevron3"/>
    <dgm:cxn modelId="{97A7F077-89C3-423B-9B4C-EDDCFDAFAB4E}" srcId="{38CAD86A-F6C7-468D-A9CE-A73546F9539B}" destId="{DDF7607A-9C82-44E9-80F8-A2E172A8DD5E}" srcOrd="4" destOrd="0" parTransId="{6A054B87-66F5-4BFF-8CD5-786EF317EFAF}" sibTransId="{CC1E4F5D-DEC1-46E2-902E-C7BEA5B21E47}"/>
    <dgm:cxn modelId="{5CA953D5-B486-45FA-90C6-AEE1517C5D4F}" srcId="{38CAD86A-F6C7-468D-A9CE-A73546F9539B}" destId="{57AA46FC-EED9-4242-9F99-3621176CD739}" srcOrd="8" destOrd="0" parTransId="{AFA5929E-4C71-4485-9AF1-339ED8B5321F}" sibTransId="{AE2D37DF-58EC-4981-81FD-82AA1FE9DFF8}"/>
    <dgm:cxn modelId="{07DC306D-B842-4ED4-90D1-AE11DF1ED7BF}" srcId="{38CAD86A-F6C7-468D-A9CE-A73546F9539B}" destId="{32B9A16F-1651-4BFA-BAF2-ECF1E562C938}" srcOrd="3" destOrd="0" parTransId="{3E0AE3D2-39CD-46E7-A650-3FD6CE3B0759}" sibTransId="{2957DB7F-8193-45EE-9F91-B7CF55AF804D}"/>
    <dgm:cxn modelId="{183C9513-E293-453C-9848-EF6AAF61854B}" type="presOf" srcId="{32B9A16F-1651-4BFA-BAF2-ECF1E562C938}" destId="{4FD40A6C-7E25-4B8B-A1FA-A197D3B1956D}" srcOrd="0" destOrd="0" presId="urn:microsoft.com/office/officeart/2005/8/layout/hChevron3"/>
    <dgm:cxn modelId="{FC5CF689-8256-4CB8-A838-454FDDEDD1CA}" srcId="{38CAD86A-F6C7-468D-A9CE-A73546F9539B}" destId="{DF310555-D696-43EB-9CCD-6346CF183774}" srcOrd="11" destOrd="0" parTransId="{0CF6A5E9-F4F2-4DF5-AE7F-CAF9BA3B9897}" sibTransId="{B086CF05-37E1-4FB5-B971-28449AFF4C85}"/>
    <dgm:cxn modelId="{A3EBF81C-9E5E-48BF-90ED-570A9EB59AC6}" srcId="{38CAD86A-F6C7-468D-A9CE-A73546F9539B}" destId="{0D8C8762-3D3D-4C51-AC2D-C4C77A1C5022}" srcOrd="1" destOrd="0" parTransId="{9FD137B0-E21E-4796-A89C-F4A5C61653A8}" sibTransId="{5A6FDB41-690F-4141-9434-417BA7D62C88}"/>
    <dgm:cxn modelId="{781A318A-942F-40AC-A1B6-41A4B0C85793}" type="presOf" srcId="{01673946-8447-41E7-ADA1-9E84150A30B8}" destId="{BD47CF75-CA03-4DCC-A135-F4855D3342C3}" srcOrd="0" destOrd="0" presId="urn:microsoft.com/office/officeart/2005/8/layout/hChevron3"/>
    <dgm:cxn modelId="{BC89CB23-9618-42D8-80D8-A506737F37A9}" srcId="{38CAD86A-F6C7-468D-A9CE-A73546F9539B}" destId="{0528DCAF-D952-4228-8ED5-F2DACE809133}" srcOrd="2" destOrd="0" parTransId="{743A00E8-C676-476E-91DF-F26ABFB2CE67}" sibTransId="{DFA6B292-3095-4BEB-B6B5-0CD05BD9AB17}"/>
    <dgm:cxn modelId="{89519A55-4A71-4C2B-A374-FA6A0D0C1121}" type="presOf" srcId="{CA72285C-E748-45DE-A686-770C4A6030C8}" destId="{37134B18-3A20-4DC5-A345-DA186E01BC6F}" srcOrd="0" destOrd="0" presId="urn:microsoft.com/office/officeart/2005/8/layout/hChevron3"/>
    <dgm:cxn modelId="{7D64830E-C1B1-4739-A6A2-A2A125C96E4D}" srcId="{38CAD86A-F6C7-468D-A9CE-A73546F9539B}" destId="{73D7FDA8-C2CE-4C0A-93B8-4D37D2D32424}" srcOrd="0" destOrd="0" parTransId="{162C9738-09EE-408A-AA15-7B3B676487D7}" sibTransId="{F176DDBB-0957-4CC1-8F9A-F8F8C6B372E0}"/>
    <dgm:cxn modelId="{9C0562CD-9004-45C6-B2BA-A76CC7E558FC}" srcId="{38CAD86A-F6C7-468D-A9CE-A73546F9539B}" destId="{841ACB84-3443-4358-BA7D-A341594BEC64}" srcOrd="6" destOrd="0" parTransId="{E460E621-6843-40E9-8259-66C51B15EE30}" sibTransId="{34D23477-7BA7-4E14-A99D-38E5D4865C61}"/>
    <dgm:cxn modelId="{E9CB4511-D1F5-420F-A7EE-21BCD6861527}" type="presOf" srcId="{393CF5F1-AAA3-4332-A1E8-BEE88CE2BF61}" destId="{6DBB7C25-D595-467F-BE9D-3C4580908ACA}" srcOrd="0" destOrd="0" presId="urn:microsoft.com/office/officeart/2005/8/layout/hChevron3"/>
    <dgm:cxn modelId="{58245D1B-7DC7-4485-8B4C-D4DCE6049FA1}" type="presParOf" srcId="{F35C4BB0-62F7-4490-88E4-7FE69A0001BE}" destId="{DBF86D97-850C-4A9E-961D-5C10D883BFD8}" srcOrd="0" destOrd="0" presId="urn:microsoft.com/office/officeart/2005/8/layout/hChevron3"/>
    <dgm:cxn modelId="{73543B8C-A35E-4E9C-B391-D0CE461D43AA}" type="presParOf" srcId="{F35C4BB0-62F7-4490-88E4-7FE69A0001BE}" destId="{55F1223B-3846-448D-98F5-50C75942DBF7}" srcOrd="1" destOrd="0" presId="urn:microsoft.com/office/officeart/2005/8/layout/hChevron3"/>
    <dgm:cxn modelId="{41DB906A-3005-4A08-BC75-CA248B21A7E4}" type="presParOf" srcId="{F35C4BB0-62F7-4490-88E4-7FE69A0001BE}" destId="{7E899192-C72A-481D-9DF4-B9714219B990}" srcOrd="2" destOrd="0" presId="urn:microsoft.com/office/officeart/2005/8/layout/hChevron3"/>
    <dgm:cxn modelId="{BEC4FAF0-C3A0-4B10-B33D-08B3BCD67246}" type="presParOf" srcId="{F35C4BB0-62F7-4490-88E4-7FE69A0001BE}" destId="{795E46A9-8B13-451D-9A8F-BF61238A2144}" srcOrd="3" destOrd="0" presId="urn:microsoft.com/office/officeart/2005/8/layout/hChevron3"/>
    <dgm:cxn modelId="{91853662-5398-4C4B-A558-9033D0599C13}" type="presParOf" srcId="{F35C4BB0-62F7-4490-88E4-7FE69A0001BE}" destId="{10D3851B-B529-4B1F-BF1C-AE5F239AC5B7}" srcOrd="4" destOrd="0" presId="urn:microsoft.com/office/officeart/2005/8/layout/hChevron3"/>
    <dgm:cxn modelId="{062E26A2-91CE-4353-B246-4960891B65ED}" type="presParOf" srcId="{F35C4BB0-62F7-4490-88E4-7FE69A0001BE}" destId="{BE9067FE-8482-49C5-9DB5-1123DC059BFD}" srcOrd="5" destOrd="0" presId="urn:microsoft.com/office/officeart/2005/8/layout/hChevron3"/>
    <dgm:cxn modelId="{0B9B7B36-DD42-436D-811C-C371D42A31A1}" type="presParOf" srcId="{F35C4BB0-62F7-4490-88E4-7FE69A0001BE}" destId="{4FD40A6C-7E25-4B8B-A1FA-A197D3B1956D}" srcOrd="6" destOrd="0" presId="urn:microsoft.com/office/officeart/2005/8/layout/hChevron3"/>
    <dgm:cxn modelId="{F9268634-45FF-4C61-AEC1-03CAE6201C0A}" type="presParOf" srcId="{F35C4BB0-62F7-4490-88E4-7FE69A0001BE}" destId="{17CEA01A-900A-4EA4-88C7-00BDBB2506B0}" srcOrd="7" destOrd="0" presId="urn:microsoft.com/office/officeart/2005/8/layout/hChevron3"/>
    <dgm:cxn modelId="{0BC85B3D-2FE4-43C7-835C-0E446D9BC041}" type="presParOf" srcId="{F35C4BB0-62F7-4490-88E4-7FE69A0001BE}" destId="{849EA090-BAF1-4959-BB5D-520ACF34A091}" srcOrd="8" destOrd="0" presId="urn:microsoft.com/office/officeart/2005/8/layout/hChevron3"/>
    <dgm:cxn modelId="{6BAD8AED-0B28-439C-AB80-BE154F919622}" type="presParOf" srcId="{F35C4BB0-62F7-4490-88E4-7FE69A0001BE}" destId="{0AE5058F-BE21-4441-ADE3-B878D9ACCD85}" srcOrd="9" destOrd="0" presId="urn:microsoft.com/office/officeart/2005/8/layout/hChevron3"/>
    <dgm:cxn modelId="{A6BFF98B-14E9-46D2-BD5B-C2E7EEF3CCF1}" type="presParOf" srcId="{F35C4BB0-62F7-4490-88E4-7FE69A0001BE}" destId="{37134B18-3A20-4DC5-A345-DA186E01BC6F}" srcOrd="10" destOrd="0" presId="urn:microsoft.com/office/officeart/2005/8/layout/hChevron3"/>
    <dgm:cxn modelId="{0BF52DCD-9313-46C9-9EEF-D08FFCC38805}" type="presParOf" srcId="{F35C4BB0-62F7-4490-88E4-7FE69A0001BE}" destId="{410806DE-DE50-4628-9C50-619383A894DB}" srcOrd="11" destOrd="0" presId="urn:microsoft.com/office/officeart/2005/8/layout/hChevron3"/>
    <dgm:cxn modelId="{DBEDBD43-C040-4395-9848-D111BAB5B460}" type="presParOf" srcId="{F35C4BB0-62F7-4490-88E4-7FE69A0001BE}" destId="{67C2B716-AD78-476C-89E5-F7448D6494BA}" srcOrd="12" destOrd="0" presId="urn:microsoft.com/office/officeart/2005/8/layout/hChevron3"/>
    <dgm:cxn modelId="{2939B688-6B7E-4384-B7D8-F9B4D12D2A0E}" type="presParOf" srcId="{F35C4BB0-62F7-4490-88E4-7FE69A0001BE}" destId="{4729A718-74E4-46FB-A9EF-068ED768E2EF}" srcOrd="13" destOrd="0" presId="urn:microsoft.com/office/officeart/2005/8/layout/hChevron3"/>
    <dgm:cxn modelId="{A362981B-6C16-400F-A352-94B982BD3AA1}" type="presParOf" srcId="{F35C4BB0-62F7-4490-88E4-7FE69A0001BE}" destId="{49C47B59-67BF-42D0-9695-90C375C22F86}" srcOrd="14" destOrd="0" presId="urn:microsoft.com/office/officeart/2005/8/layout/hChevron3"/>
    <dgm:cxn modelId="{D3049D15-5112-4A8C-A1C8-ACB8D9958EBA}" type="presParOf" srcId="{F35C4BB0-62F7-4490-88E4-7FE69A0001BE}" destId="{4D491787-7632-4A39-A002-8371167E4B4E}" srcOrd="15" destOrd="0" presId="urn:microsoft.com/office/officeart/2005/8/layout/hChevron3"/>
    <dgm:cxn modelId="{A91A4087-AD61-4DD9-91C3-C0F65C4FAC15}" type="presParOf" srcId="{F35C4BB0-62F7-4490-88E4-7FE69A0001BE}" destId="{8B6D69BB-4215-458E-A8BB-65B98019CA28}" srcOrd="16" destOrd="0" presId="urn:microsoft.com/office/officeart/2005/8/layout/hChevron3"/>
    <dgm:cxn modelId="{3BBFDAD3-295A-4D0F-91FF-1A0541454815}" type="presParOf" srcId="{F35C4BB0-62F7-4490-88E4-7FE69A0001BE}" destId="{1A970DE6-0D1F-404F-9F72-6344B4E2C322}" srcOrd="17" destOrd="0" presId="urn:microsoft.com/office/officeart/2005/8/layout/hChevron3"/>
    <dgm:cxn modelId="{1C86F2CC-3205-4116-8099-6F5D24D1C01C}" type="presParOf" srcId="{F35C4BB0-62F7-4490-88E4-7FE69A0001BE}" destId="{BD47CF75-CA03-4DCC-A135-F4855D3342C3}" srcOrd="18" destOrd="0" presId="urn:microsoft.com/office/officeart/2005/8/layout/hChevron3"/>
    <dgm:cxn modelId="{A59670F8-137A-42C5-8F14-7B33B0179D84}" type="presParOf" srcId="{F35C4BB0-62F7-4490-88E4-7FE69A0001BE}" destId="{1D23040F-0CD1-4650-9A56-09BA7BA7CBC6}" srcOrd="19" destOrd="0" presId="urn:microsoft.com/office/officeart/2005/8/layout/hChevron3"/>
    <dgm:cxn modelId="{9256E7E2-2BA5-4B91-80EE-A51338C35E3C}" type="presParOf" srcId="{F35C4BB0-62F7-4490-88E4-7FE69A0001BE}" destId="{54B75C99-7FBB-4350-9D98-DFAD6585CDE3}" srcOrd="20" destOrd="0" presId="urn:microsoft.com/office/officeart/2005/8/layout/hChevron3"/>
    <dgm:cxn modelId="{44582791-CEB4-49D4-A954-9DA6CA0BC2CC}" type="presParOf" srcId="{F35C4BB0-62F7-4490-88E4-7FE69A0001BE}" destId="{232C9647-4EA6-4785-B069-502A4E3AAA81}" srcOrd="21" destOrd="0" presId="urn:microsoft.com/office/officeart/2005/8/layout/hChevron3"/>
    <dgm:cxn modelId="{680E2F91-7A9C-497E-9128-6057FFE558E4}" type="presParOf" srcId="{F35C4BB0-62F7-4490-88E4-7FE69A0001BE}" destId="{568B3847-626E-4005-887C-2AEBC942C0AA}" srcOrd="22" destOrd="0" presId="urn:microsoft.com/office/officeart/2005/8/layout/hChevron3"/>
    <dgm:cxn modelId="{D9918A28-459C-43CB-9995-A8DE5D4BB5AA}" type="presParOf" srcId="{F35C4BB0-62F7-4490-88E4-7FE69A0001BE}" destId="{A38E9AB4-6C18-45C9-9A47-380AA5A52696}" srcOrd="23" destOrd="0" presId="urn:microsoft.com/office/officeart/2005/8/layout/hChevron3"/>
    <dgm:cxn modelId="{4A3B99A6-9D32-4E33-B1F9-60FB1187D150}" type="presParOf" srcId="{F35C4BB0-62F7-4490-88E4-7FE69A0001BE}" destId="{6DBB7C25-D595-467F-BE9D-3C4580908ACA}" srcOrd="24"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8C295C-0B90-4039-8680-2489BBA0D0C7}"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C97A2926-4234-4862-B5A3-B3D11742E422}">
      <dgm:prSet phldrT="[Text]"/>
      <dgm:spPr/>
      <dgm:t>
        <a:bodyPr/>
        <a:lstStyle/>
        <a:p>
          <a:r>
            <a:rPr lang="en-US" dirty="0" smtClean="0"/>
            <a:t>Proxy</a:t>
          </a:r>
          <a:endParaRPr lang="en-US" dirty="0"/>
        </a:p>
      </dgm:t>
    </dgm:pt>
    <dgm:pt modelId="{F7A83F21-F08C-4B8F-BFB5-2A89041BAF99}" type="parTrans" cxnId="{8980824E-3243-4641-8C26-1E0555C1BFAD}">
      <dgm:prSet/>
      <dgm:spPr/>
      <dgm:t>
        <a:bodyPr/>
        <a:lstStyle/>
        <a:p>
          <a:endParaRPr lang="en-US"/>
        </a:p>
      </dgm:t>
    </dgm:pt>
    <dgm:pt modelId="{310E842E-90E9-4245-A24E-6A36890EAE1B}" type="sibTrans" cxnId="{8980824E-3243-4641-8C26-1E0555C1BFAD}">
      <dgm:prSet/>
      <dgm:spPr/>
      <dgm:t>
        <a:bodyPr/>
        <a:lstStyle/>
        <a:p>
          <a:endParaRPr lang="en-US"/>
        </a:p>
      </dgm:t>
    </dgm:pt>
    <dgm:pt modelId="{54B951FE-E749-45B4-AA59-ADCB3E53143A}">
      <dgm:prSet phldrT="[Text]"/>
      <dgm:spPr/>
      <dgm:t>
        <a:bodyPr/>
        <a:lstStyle/>
        <a:p>
          <a:r>
            <a:rPr lang="en-US" dirty="0" smtClean="0"/>
            <a:t>CDN</a:t>
          </a:r>
          <a:endParaRPr lang="en-US" dirty="0"/>
        </a:p>
      </dgm:t>
    </dgm:pt>
    <dgm:pt modelId="{3A44678F-2238-4ABA-B6A4-92884D55B3A5}" type="parTrans" cxnId="{6730A623-55DE-4268-9A00-5BDABFFE8216}">
      <dgm:prSet/>
      <dgm:spPr/>
      <dgm:t>
        <a:bodyPr/>
        <a:lstStyle/>
        <a:p>
          <a:endParaRPr lang="en-US"/>
        </a:p>
      </dgm:t>
    </dgm:pt>
    <dgm:pt modelId="{55917D23-0226-4B7A-AA5E-9FB6F4C0D9D9}" type="sibTrans" cxnId="{6730A623-55DE-4268-9A00-5BDABFFE8216}">
      <dgm:prSet/>
      <dgm:spPr/>
      <dgm:t>
        <a:bodyPr/>
        <a:lstStyle/>
        <a:p>
          <a:endParaRPr lang="en-US"/>
        </a:p>
      </dgm:t>
    </dgm:pt>
    <dgm:pt modelId="{6936C3CF-19A3-4E77-9926-E91E925AF2A1}">
      <dgm:prSet phldrT="[Text]"/>
      <dgm:spPr/>
      <dgm:t>
        <a:bodyPr/>
        <a:lstStyle/>
        <a:p>
          <a:r>
            <a:rPr lang="en-US" dirty="0" smtClean="0"/>
            <a:t>Service X</a:t>
          </a:r>
          <a:endParaRPr lang="en-US" dirty="0"/>
        </a:p>
      </dgm:t>
    </dgm:pt>
    <dgm:pt modelId="{0EFAF43C-E40F-455E-A96C-CFCBB3FB3E15}" type="parTrans" cxnId="{C853BC2B-C4A0-4939-A30A-3C00D97EA1B9}">
      <dgm:prSet/>
      <dgm:spPr/>
      <dgm:t>
        <a:bodyPr/>
        <a:lstStyle/>
        <a:p>
          <a:endParaRPr lang="en-US"/>
        </a:p>
      </dgm:t>
    </dgm:pt>
    <dgm:pt modelId="{0B38FCBA-F7E7-4643-B4DF-AA97D80650F5}" type="sibTrans" cxnId="{C853BC2B-C4A0-4939-A30A-3C00D97EA1B9}">
      <dgm:prSet/>
      <dgm:spPr/>
      <dgm:t>
        <a:bodyPr/>
        <a:lstStyle/>
        <a:p>
          <a:endParaRPr lang="en-US"/>
        </a:p>
      </dgm:t>
    </dgm:pt>
    <dgm:pt modelId="{AF953142-9F6F-488E-94F2-48AB61E462FD}">
      <dgm:prSet phldrT="[Text]"/>
      <dgm:spPr/>
      <dgm:t>
        <a:bodyPr/>
        <a:lstStyle/>
        <a:p>
          <a:r>
            <a:rPr lang="en-US" dirty="0" err="1" smtClean="0"/>
            <a:t>PaaS</a:t>
          </a:r>
          <a:r>
            <a:rPr lang="en-US" dirty="0" smtClean="0"/>
            <a:t> server</a:t>
          </a:r>
          <a:endParaRPr lang="en-US" dirty="0"/>
        </a:p>
      </dgm:t>
    </dgm:pt>
    <dgm:pt modelId="{2FF2663F-08D5-4516-B0AC-C9BF6264C400}" type="parTrans" cxnId="{F73A1852-C076-488A-B35D-DF779CBF9B92}">
      <dgm:prSet/>
      <dgm:spPr/>
      <dgm:t>
        <a:bodyPr/>
        <a:lstStyle/>
        <a:p>
          <a:endParaRPr lang="en-US"/>
        </a:p>
      </dgm:t>
    </dgm:pt>
    <dgm:pt modelId="{736CC467-3BC6-42C5-9748-56DBD3AA6904}" type="sibTrans" cxnId="{F73A1852-C076-488A-B35D-DF779CBF9B92}">
      <dgm:prSet/>
      <dgm:spPr/>
      <dgm:t>
        <a:bodyPr/>
        <a:lstStyle/>
        <a:p>
          <a:endParaRPr lang="en-US"/>
        </a:p>
      </dgm:t>
    </dgm:pt>
    <dgm:pt modelId="{56B60C53-BD37-432B-94C0-80E160A8F846}" type="pres">
      <dgm:prSet presAssocID="{598C295C-0B90-4039-8680-2489BBA0D0C7}" presName="Name0" presStyleCnt="0">
        <dgm:presLayoutVars>
          <dgm:dir/>
          <dgm:resizeHandles val="exact"/>
        </dgm:presLayoutVars>
      </dgm:prSet>
      <dgm:spPr/>
    </dgm:pt>
    <dgm:pt modelId="{BEC63761-345A-4BE9-B755-785CFF4386F8}" type="pres">
      <dgm:prSet presAssocID="{C97A2926-4234-4862-B5A3-B3D11742E422}" presName="composite" presStyleCnt="0"/>
      <dgm:spPr/>
    </dgm:pt>
    <dgm:pt modelId="{ADC7176D-8271-44E2-A250-BD1E23C4006F}" type="pres">
      <dgm:prSet presAssocID="{C97A2926-4234-4862-B5A3-B3D11742E422}" presName="bgChev" presStyleLbl="node1" presStyleIdx="0" presStyleCnt="4"/>
      <dgm:spPr/>
    </dgm:pt>
    <dgm:pt modelId="{5BF18720-C543-4004-9078-5DA61EAE7263}" type="pres">
      <dgm:prSet presAssocID="{C97A2926-4234-4862-B5A3-B3D11742E422}" presName="txNode" presStyleLbl="fgAcc1" presStyleIdx="0" presStyleCnt="4">
        <dgm:presLayoutVars>
          <dgm:bulletEnabled val="1"/>
        </dgm:presLayoutVars>
      </dgm:prSet>
      <dgm:spPr/>
      <dgm:t>
        <a:bodyPr/>
        <a:lstStyle/>
        <a:p>
          <a:endParaRPr lang="en-US"/>
        </a:p>
      </dgm:t>
    </dgm:pt>
    <dgm:pt modelId="{A437D0E7-1DB1-4DF3-9494-800D58FA733A}" type="pres">
      <dgm:prSet presAssocID="{310E842E-90E9-4245-A24E-6A36890EAE1B}" presName="compositeSpace" presStyleCnt="0"/>
      <dgm:spPr/>
    </dgm:pt>
    <dgm:pt modelId="{83895322-9051-46D9-83A5-43E7F8F63C61}" type="pres">
      <dgm:prSet presAssocID="{54B951FE-E749-45B4-AA59-ADCB3E53143A}" presName="composite" presStyleCnt="0"/>
      <dgm:spPr/>
    </dgm:pt>
    <dgm:pt modelId="{37D5A66E-996B-46C2-A6AB-C622D4C37BE8}" type="pres">
      <dgm:prSet presAssocID="{54B951FE-E749-45B4-AA59-ADCB3E53143A}" presName="bgChev" presStyleLbl="node1" presStyleIdx="1" presStyleCnt="4"/>
      <dgm:spPr/>
    </dgm:pt>
    <dgm:pt modelId="{B3E8FB45-905B-40A8-BDC3-41383B123D05}" type="pres">
      <dgm:prSet presAssocID="{54B951FE-E749-45B4-AA59-ADCB3E53143A}" presName="txNode" presStyleLbl="fgAcc1" presStyleIdx="1" presStyleCnt="4">
        <dgm:presLayoutVars>
          <dgm:bulletEnabled val="1"/>
        </dgm:presLayoutVars>
      </dgm:prSet>
      <dgm:spPr/>
      <dgm:t>
        <a:bodyPr/>
        <a:lstStyle/>
        <a:p>
          <a:endParaRPr lang="en-US"/>
        </a:p>
      </dgm:t>
    </dgm:pt>
    <dgm:pt modelId="{D4CFF2F9-0AB9-483C-AAAE-7538E75C667F}" type="pres">
      <dgm:prSet presAssocID="{55917D23-0226-4B7A-AA5E-9FB6F4C0D9D9}" presName="compositeSpace" presStyleCnt="0"/>
      <dgm:spPr/>
    </dgm:pt>
    <dgm:pt modelId="{DB4F94AA-BF41-4BC3-988B-22BDCD927503}" type="pres">
      <dgm:prSet presAssocID="{6936C3CF-19A3-4E77-9926-E91E925AF2A1}" presName="composite" presStyleCnt="0"/>
      <dgm:spPr/>
    </dgm:pt>
    <dgm:pt modelId="{32FACA60-FC2B-490A-BD6D-E219F7CE0A1C}" type="pres">
      <dgm:prSet presAssocID="{6936C3CF-19A3-4E77-9926-E91E925AF2A1}" presName="bgChev" presStyleLbl="node1" presStyleIdx="2" presStyleCnt="4"/>
      <dgm:spPr/>
    </dgm:pt>
    <dgm:pt modelId="{547DD883-E4CF-4206-A285-3E42F74C5BCC}" type="pres">
      <dgm:prSet presAssocID="{6936C3CF-19A3-4E77-9926-E91E925AF2A1}" presName="txNode" presStyleLbl="fgAcc1" presStyleIdx="2" presStyleCnt="4">
        <dgm:presLayoutVars>
          <dgm:bulletEnabled val="1"/>
        </dgm:presLayoutVars>
      </dgm:prSet>
      <dgm:spPr/>
      <dgm:t>
        <a:bodyPr/>
        <a:lstStyle/>
        <a:p>
          <a:endParaRPr lang="en-US"/>
        </a:p>
      </dgm:t>
    </dgm:pt>
    <dgm:pt modelId="{54BD7BED-E2D6-4D5A-BFA2-D4C7CF11EC03}" type="pres">
      <dgm:prSet presAssocID="{0B38FCBA-F7E7-4643-B4DF-AA97D80650F5}" presName="compositeSpace" presStyleCnt="0"/>
      <dgm:spPr/>
    </dgm:pt>
    <dgm:pt modelId="{F036F2F6-D69C-4155-9400-8172474B7224}" type="pres">
      <dgm:prSet presAssocID="{AF953142-9F6F-488E-94F2-48AB61E462FD}" presName="composite" presStyleCnt="0"/>
      <dgm:spPr/>
    </dgm:pt>
    <dgm:pt modelId="{98E6F9E7-9D89-4898-AA0E-94DACD91DC18}" type="pres">
      <dgm:prSet presAssocID="{AF953142-9F6F-488E-94F2-48AB61E462FD}" presName="bgChev" presStyleLbl="node1" presStyleIdx="3" presStyleCnt="4"/>
      <dgm:spPr/>
    </dgm:pt>
    <dgm:pt modelId="{7F8060E2-2C77-4EA7-B869-D12066482157}" type="pres">
      <dgm:prSet presAssocID="{AF953142-9F6F-488E-94F2-48AB61E462FD}" presName="txNode" presStyleLbl="fgAcc1" presStyleIdx="3" presStyleCnt="4">
        <dgm:presLayoutVars>
          <dgm:bulletEnabled val="1"/>
        </dgm:presLayoutVars>
      </dgm:prSet>
      <dgm:spPr/>
      <dgm:t>
        <a:bodyPr/>
        <a:lstStyle/>
        <a:p>
          <a:endParaRPr lang="en-US"/>
        </a:p>
      </dgm:t>
    </dgm:pt>
  </dgm:ptLst>
  <dgm:cxnLst>
    <dgm:cxn modelId="{8980824E-3243-4641-8C26-1E0555C1BFAD}" srcId="{598C295C-0B90-4039-8680-2489BBA0D0C7}" destId="{C97A2926-4234-4862-B5A3-B3D11742E422}" srcOrd="0" destOrd="0" parTransId="{F7A83F21-F08C-4B8F-BFB5-2A89041BAF99}" sibTransId="{310E842E-90E9-4245-A24E-6A36890EAE1B}"/>
    <dgm:cxn modelId="{F73A1852-C076-488A-B35D-DF779CBF9B92}" srcId="{598C295C-0B90-4039-8680-2489BBA0D0C7}" destId="{AF953142-9F6F-488E-94F2-48AB61E462FD}" srcOrd="3" destOrd="0" parTransId="{2FF2663F-08D5-4516-B0AC-C9BF6264C400}" sibTransId="{736CC467-3BC6-42C5-9748-56DBD3AA6904}"/>
    <dgm:cxn modelId="{9764F6C1-BB88-48CC-8DCA-E126EA0D544B}" type="presOf" srcId="{6936C3CF-19A3-4E77-9926-E91E925AF2A1}" destId="{547DD883-E4CF-4206-A285-3E42F74C5BCC}" srcOrd="0" destOrd="0" presId="urn:microsoft.com/office/officeart/2005/8/layout/chevronAccent+Icon"/>
    <dgm:cxn modelId="{6730A623-55DE-4268-9A00-5BDABFFE8216}" srcId="{598C295C-0B90-4039-8680-2489BBA0D0C7}" destId="{54B951FE-E749-45B4-AA59-ADCB3E53143A}" srcOrd="1" destOrd="0" parTransId="{3A44678F-2238-4ABA-B6A4-92884D55B3A5}" sibTransId="{55917D23-0226-4B7A-AA5E-9FB6F4C0D9D9}"/>
    <dgm:cxn modelId="{D5219322-12E5-43E7-8D26-ACB268B93C64}" type="presOf" srcId="{598C295C-0B90-4039-8680-2489BBA0D0C7}" destId="{56B60C53-BD37-432B-94C0-80E160A8F846}" srcOrd="0" destOrd="0" presId="urn:microsoft.com/office/officeart/2005/8/layout/chevronAccent+Icon"/>
    <dgm:cxn modelId="{E9032C4A-5EF1-4C87-9049-F3C3CF2DF0A4}" type="presOf" srcId="{54B951FE-E749-45B4-AA59-ADCB3E53143A}" destId="{B3E8FB45-905B-40A8-BDC3-41383B123D05}" srcOrd="0" destOrd="0" presId="urn:microsoft.com/office/officeart/2005/8/layout/chevronAccent+Icon"/>
    <dgm:cxn modelId="{797752FF-3291-4766-BB2E-DFED5764C330}" type="presOf" srcId="{AF953142-9F6F-488E-94F2-48AB61E462FD}" destId="{7F8060E2-2C77-4EA7-B869-D12066482157}" srcOrd="0" destOrd="0" presId="urn:microsoft.com/office/officeart/2005/8/layout/chevronAccent+Icon"/>
    <dgm:cxn modelId="{C853BC2B-C4A0-4939-A30A-3C00D97EA1B9}" srcId="{598C295C-0B90-4039-8680-2489BBA0D0C7}" destId="{6936C3CF-19A3-4E77-9926-E91E925AF2A1}" srcOrd="2" destOrd="0" parTransId="{0EFAF43C-E40F-455E-A96C-CFCBB3FB3E15}" sibTransId="{0B38FCBA-F7E7-4643-B4DF-AA97D80650F5}"/>
    <dgm:cxn modelId="{142A103A-8DAF-417A-A9F2-3549AE0E602C}" type="presOf" srcId="{C97A2926-4234-4862-B5A3-B3D11742E422}" destId="{5BF18720-C543-4004-9078-5DA61EAE7263}" srcOrd="0" destOrd="0" presId="urn:microsoft.com/office/officeart/2005/8/layout/chevronAccent+Icon"/>
    <dgm:cxn modelId="{6763A5B8-EA3C-40EA-A71B-C45F6860F7BB}" type="presParOf" srcId="{56B60C53-BD37-432B-94C0-80E160A8F846}" destId="{BEC63761-345A-4BE9-B755-785CFF4386F8}" srcOrd="0" destOrd="0" presId="urn:microsoft.com/office/officeart/2005/8/layout/chevronAccent+Icon"/>
    <dgm:cxn modelId="{5A0D0E15-4F57-45F3-9E6C-E942E6430D41}" type="presParOf" srcId="{BEC63761-345A-4BE9-B755-785CFF4386F8}" destId="{ADC7176D-8271-44E2-A250-BD1E23C4006F}" srcOrd="0" destOrd="0" presId="urn:microsoft.com/office/officeart/2005/8/layout/chevronAccent+Icon"/>
    <dgm:cxn modelId="{C07697F1-68CC-438B-91EA-6032F24FA23C}" type="presParOf" srcId="{BEC63761-345A-4BE9-B755-785CFF4386F8}" destId="{5BF18720-C543-4004-9078-5DA61EAE7263}" srcOrd="1" destOrd="0" presId="urn:microsoft.com/office/officeart/2005/8/layout/chevronAccent+Icon"/>
    <dgm:cxn modelId="{B80454DF-8C82-4649-B615-EC0A3E11784C}" type="presParOf" srcId="{56B60C53-BD37-432B-94C0-80E160A8F846}" destId="{A437D0E7-1DB1-4DF3-9494-800D58FA733A}" srcOrd="1" destOrd="0" presId="urn:microsoft.com/office/officeart/2005/8/layout/chevronAccent+Icon"/>
    <dgm:cxn modelId="{6CAEDB5A-A843-4F8E-A518-C4DE56D5343B}" type="presParOf" srcId="{56B60C53-BD37-432B-94C0-80E160A8F846}" destId="{83895322-9051-46D9-83A5-43E7F8F63C61}" srcOrd="2" destOrd="0" presId="urn:microsoft.com/office/officeart/2005/8/layout/chevronAccent+Icon"/>
    <dgm:cxn modelId="{C1438679-6843-4635-BF2F-5D5E2ADBD286}" type="presParOf" srcId="{83895322-9051-46D9-83A5-43E7F8F63C61}" destId="{37D5A66E-996B-46C2-A6AB-C622D4C37BE8}" srcOrd="0" destOrd="0" presId="urn:microsoft.com/office/officeart/2005/8/layout/chevronAccent+Icon"/>
    <dgm:cxn modelId="{7645EBC0-BADE-4F8D-A627-F465886C0A71}" type="presParOf" srcId="{83895322-9051-46D9-83A5-43E7F8F63C61}" destId="{B3E8FB45-905B-40A8-BDC3-41383B123D05}" srcOrd="1" destOrd="0" presId="urn:microsoft.com/office/officeart/2005/8/layout/chevronAccent+Icon"/>
    <dgm:cxn modelId="{406EDC0D-8495-4EEA-BDEC-41AA1AAFBE7D}" type="presParOf" srcId="{56B60C53-BD37-432B-94C0-80E160A8F846}" destId="{D4CFF2F9-0AB9-483C-AAAE-7538E75C667F}" srcOrd="3" destOrd="0" presId="urn:microsoft.com/office/officeart/2005/8/layout/chevronAccent+Icon"/>
    <dgm:cxn modelId="{87A8A046-DC75-4036-91AA-FD8D9F3F557B}" type="presParOf" srcId="{56B60C53-BD37-432B-94C0-80E160A8F846}" destId="{DB4F94AA-BF41-4BC3-988B-22BDCD927503}" srcOrd="4" destOrd="0" presId="urn:microsoft.com/office/officeart/2005/8/layout/chevronAccent+Icon"/>
    <dgm:cxn modelId="{1F97448F-2ABD-4368-9781-78F531D0FA15}" type="presParOf" srcId="{DB4F94AA-BF41-4BC3-988B-22BDCD927503}" destId="{32FACA60-FC2B-490A-BD6D-E219F7CE0A1C}" srcOrd="0" destOrd="0" presId="urn:microsoft.com/office/officeart/2005/8/layout/chevronAccent+Icon"/>
    <dgm:cxn modelId="{68FAC5C9-6578-4FAF-A271-856EAE97862F}" type="presParOf" srcId="{DB4F94AA-BF41-4BC3-988B-22BDCD927503}" destId="{547DD883-E4CF-4206-A285-3E42F74C5BCC}" srcOrd="1" destOrd="0" presId="urn:microsoft.com/office/officeart/2005/8/layout/chevronAccent+Icon"/>
    <dgm:cxn modelId="{BD287DB5-794F-4501-A657-C00E01864644}" type="presParOf" srcId="{56B60C53-BD37-432B-94C0-80E160A8F846}" destId="{54BD7BED-E2D6-4D5A-BFA2-D4C7CF11EC03}" srcOrd="5" destOrd="0" presId="urn:microsoft.com/office/officeart/2005/8/layout/chevronAccent+Icon"/>
    <dgm:cxn modelId="{834E3630-B710-4D2F-9465-FD707D600634}" type="presParOf" srcId="{56B60C53-BD37-432B-94C0-80E160A8F846}" destId="{F036F2F6-D69C-4155-9400-8172474B7224}" srcOrd="6" destOrd="0" presId="urn:microsoft.com/office/officeart/2005/8/layout/chevronAccent+Icon"/>
    <dgm:cxn modelId="{CFDEADC6-B3DA-4F35-ADE4-CEBAD8CA8C40}" type="presParOf" srcId="{F036F2F6-D69C-4155-9400-8172474B7224}" destId="{98E6F9E7-9D89-4898-AA0E-94DACD91DC18}" srcOrd="0" destOrd="0" presId="urn:microsoft.com/office/officeart/2005/8/layout/chevronAccent+Icon"/>
    <dgm:cxn modelId="{669F8049-8F24-40FE-B2EF-C5074F686817}" type="presParOf" srcId="{F036F2F6-D69C-4155-9400-8172474B7224}" destId="{7F8060E2-2C77-4EA7-B869-D12066482157}"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53953-6A15-466C-BE87-BEA4240FA44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D0CDCDA-AE86-4539-8EFE-22C859518C4C}">
      <dgm:prSet phldrT="[Text]"/>
      <dgm:spPr/>
      <dgm:t>
        <a:bodyPr/>
        <a:lstStyle/>
        <a:p>
          <a:r>
            <a:rPr lang="en-US" dirty="0" smtClean="0">
              <a:latin typeface="Segoe UI Light" panose="020B0502040204020203" pitchFamily="34" charset="0"/>
              <a:cs typeface="Segoe UI Light" panose="020B0502040204020203" pitchFamily="34" charset="0"/>
            </a:rPr>
            <a:t>Deployment</a:t>
          </a:r>
          <a:endParaRPr lang="en-US" dirty="0">
            <a:latin typeface="Segoe UI Light" panose="020B0502040204020203" pitchFamily="34" charset="0"/>
            <a:cs typeface="Segoe UI Light" panose="020B0502040204020203" pitchFamily="34" charset="0"/>
          </a:endParaRPr>
        </a:p>
      </dgm:t>
    </dgm:pt>
    <dgm:pt modelId="{F39F1AC4-5F1B-4789-8197-13E5C859CEF9}" type="parTrans" cxnId="{0A7F6FCB-CCD0-4C25-8173-28F16FAA0550}">
      <dgm:prSet/>
      <dgm:spPr/>
      <dgm:t>
        <a:bodyPr/>
        <a:lstStyle/>
        <a:p>
          <a:endParaRPr lang="en-US"/>
        </a:p>
      </dgm:t>
    </dgm:pt>
    <dgm:pt modelId="{272103CA-4E7A-4771-B851-BF129441DA8A}" type="sibTrans" cxnId="{0A7F6FCB-CCD0-4C25-8173-28F16FAA0550}">
      <dgm:prSet/>
      <dgm:spPr/>
      <dgm:t>
        <a:bodyPr/>
        <a:lstStyle/>
        <a:p>
          <a:endParaRPr lang="en-US"/>
        </a:p>
      </dgm:t>
    </dgm:pt>
    <dgm:pt modelId="{0C761C62-FB5D-4B14-BF03-3DBC09F217B3}">
      <dgm:prSet phldrT="[Text]"/>
      <dgm:spPr/>
      <dgm:t>
        <a:bodyPr/>
        <a:lstStyle/>
        <a:p>
          <a:r>
            <a:rPr lang="en-US" dirty="0" smtClean="0">
              <a:solidFill>
                <a:schemeClr val="tx2"/>
              </a:solidFill>
              <a:latin typeface="Segoe UI Light" panose="020B0502040204020203" pitchFamily="34" charset="0"/>
              <a:cs typeface="Segoe UI Light" panose="020B0502040204020203" pitchFamily="34" charset="0"/>
            </a:rPr>
            <a:t>Microsoft Edge will be pre-installed on Windows 10 PCs and mobile devices</a:t>
          </a:r>
          <a:endParaRPr lang="en-US" dirty="0">
            <a:solidFill>
              <a:schemeClr val="tx2"/>
            </a:solidFill>
            <a:latin typeface="Segoe UI Light" panose="020B0502040204020203" pitchFamily="34" charset="0"/>
            <a:cs typeface="Segoe UI Light" panose="020B0502040204020203" pitchFamily="34" charset="0"/>
          </a:endParaRPr>
        </a:p>
      </dgm:t>
    </dgm:pt>
    <dgm:pt modelId="{3CF68BB0-F19D-4C74-800F-5F0EFEAE2BD4}" type="parTrans" cxnId="{592A9FE7-0ABA-45BF-B8B9-ABE11C58FD54}">
      <dgm:prSet/>
      <dgm:spPr/>
      <dgm:t>
        <a:bodyPr/>
        <a:lstStyle/>
        <a:p>
          <a:endParaRPr lang="en-US"/>
        </a:p>
      </dgm:t>
    </dgm:pt>
    <dgm:pt modelId="{D6BF3194-7438-474E-BD0D-730832B4C952}" type="sibTrans" cxnId="{592A9FE7-0ABA-45BF-B8B9-ABE11C58FD54}">
      <dgm:prSet/>
      <dgm:spPr/>
      <dgm:t>
        <a:bodyPr/>
        <a:lstStyle/>
        <a:p>
          <a:endParaRPr lang="en-US"/>
        </a:p>
      </dgm:t>
    </dgm:pt>
    <dgm:pt modelId="{901BF493-748C-45CA-B96B-2D6C24ADB7E5}">
      <dgm:prSet phldrT="[Text]"/>
      <dgm:spPr/>
      <dgm:t>
        <a:bodyPr/>
        <a:lstStyle/>
        <a:p>
          <a:r>
            <a:rPr lang="en-US" dirty="0" smtClean="0">
              <a:solidFill>
                <a:schemeClr val="tx2"/>
              </a:solidFill>
              <a:latin typeface="Segoe UI Light" panose="020B0502040204020203" pitchFamily="34" charset="0"/>
              <a:cs typeface="Segoe UI Light" panose="020B0502040204020203" pitchFamily="34" charset="0"/>
            </a:rPr>
            <a:t>Internet Explorer will be available for Windows 10</a:t>
          </a:r>
          <a:endParaRPr lang="en-US" dirty="0">
            <a:solidFill>
              <a:schemeClr val="tx2"/>
            </a:solidFill>
            <a:latin typeface="Segoe UI Light" panose="020B0502040204020203" pitchFamily="34" charset="0"/>
            <a:cs typeface="Segoe UI Light" panose="020B0502040204020203" pitchFamily="34" charset="0"/>
          </a:endParaRPr>
        </a:p>
      </dgm:t>
    </dgm:pt>
    <dgm:pt modelId="{664B9770-050A-4621-8600-E23CE0B93500}" type="parTrans" cxnId="{4B653BB2-D97A-4636-A275-EF1FA66B6230}">
      <dgm:prSet/>
      <dgm:spPr/>
      <dgm:t>
        <a:bodyPr/>
        <a:lstStyle/>
        <a:p>
          <a:endParaRPr lang="en-US"/>
        </a:p>
      </dgm:t>
    </dgm:pt>
    <dgm:pt modelId="{6AEFF128-5A11-422C-80F6-F4CD6958C2F4}" type="sibTrans" cxnId="{4B653BB2-D97A-4636-A275-EF1FA66B6230}">
      <dgm:prSet/>
      <dgm:spPr/>
      <dgm:t>
        <a:bodyPr/>
        <a:lstStyle/>
        <a:p>
          <a:endParaRPr lang="en-US"/>
        </a:p>
      </dgm:t>
    </dgm:pt>
    <dgm:pt modelId="{EB499FCD-92F2-42DB-8374-1758BB7145BE}">
      <dgm:prSet phldrT="[Text]"/>
      <dgm:spPr/>
      <dgm:t>
        <a:bodyPr/>
        <a:lstStyle/>
        <a:p>
          <a:r>
            <a:rPr lang="en-US" dirty="0" smtClean="0">
              <a:latin typeface="Segoe UI Light" panose="020B0502040204020203" pitchFamily="34" charset="0"/>
              <a:cs typeface="Segoe UI Light" panose="020B0502040204020203" pitchFamily="34" charset="0"/>
            </a:rPr>
            <a:t>Updates</a:t>
          </a:r>
          <a:endParaRPr lang="en-US" dirty="0">
            <a:latin typeface="Segoe UI Light" panose="020B0502040204020203" pitchFamily="34" charset="0"/>
            <a:cs typeface="Segoe UI Light" panose="020B0502040204020203" pitchFamily="34" charset="0"/>
          </a:endParaRPr>
        </a:p>
      </dgm:t>
    </dgm:pt>
    <dgm:pt modelId="{F343D491-20C6-45EC-B13D-7368431CEA43}" type="parTrans" cxnId="{8ED08EC4-B614-427E-B87E-690423631623}">
      <dgm:prSet/>
      <dgm:spPr/>
      <dgm:t>
        <a:bodyPr/>
        <a:lstStyle/>
        <a:p>
          <a:endParaRPr lang="en-US"/>
        </a:p>
      </dgm:t>
    </dgm:pt>
    <dgm:pt modelId="{B3FF8441-9EE4-4B82-AD5C-D568C4924395}" type="sibTrans" cxnId="{8ED08EC4-B614-427E-B87E-690423631623}">
      <dgm:prSet/>
      <dgm:spPr/>
      <dgm:t>
        <a:bodyPr/>
        <a:lstStyle/>
        <a:p>
          <a:endParaRPr lang="en-US"/>
        </a:p>
      </dgm:t>
    </dgm:pt>
    <dgm:pt modelId="{3F4D157D-9F1E-459F-A80C-F8E62C9EB8DE}">
      <dgm:prSet phldrT="[Text]"/>
      <dgm:spPr/>
      <dgm:t>
        <a:bodyPr/>
        <a:lstStyle/>
        <a:p>
          <a:r>
            <a:rPr lang="en-US" dirty="0" smtClean="0">
              <a:solidFill>
                <a:schemeClr val="tx2"/>
              </a:solidFill>
              <a:latin typeface="Segoe UI Light" panose="020B0502040204020203" pitchFamily="34" charset="0"/>
              <a:cs typeface="Segoe UI Light" panose="020B0502040204020203" pitchFamily="34" charset="0"/>
            </a:rPr>
            <a:t>Microsoft Edge updates will be released on a regular cadence</a:t>
          </a:r>
          <a:endParaRPr lang="en-US" dirty="0">
            <a:solidFill>
              <a:schemeClr val="tx2"/>
            </a:solidFill>
            <a:latin typeface="Segoe UI Light" panose="020B0502040204020203" pitchFamily="34" charset="0"/>
            <a:cs typeface="Segoe UI Light" panose="020B0502040204020203" pitchFamily="34" charset="0"/>
          </a:endParaRPr>
        </a:p>
      </dgm:t>
    </dgm:pt>
    <dgm:pt modelId="{F7817FA8-319D-435D-8128-9FBD98CEC7A6}" type="parTrans" cxnId="{AE13ACAA-21C4-4414-9053-D0A47108AFC0}">
      <dgm:prSet/>
      <dgm:spPr/>
      <dgm:t>
        <a:bodyPr/>
        <a:lstStyle/>
        <a:p>
          <a:endParaRPr lang="en-US"/>
        </a:p>
      </dgm:t>
    </dgm:pt>
    <dgm:pt modelId="{169CECA8-487B-4761-B7C6-E47ADE22CCBB}" type="sibTrans" cxnId="{AE13ACAA-21C4-4414-9053-D0A47108AFC0}">
      <dgm:prSet/>
      <dgm:spPr/>
      <dgm:t>
        <a:bodyPr/>
        <a:lstStyle/>
        <a:p>
          <a:endParaRPr lang="en-US"/>
        </a:p>
      </dgm:t>
    </dgm:pt>
    <dgm:pt modelId="{7A7A614F-8D98-44F3-BB32-D4C68B853F23}">
      <dgm:prSet phldrT="[Text]"/>
      <dgm:spPr/>
      <dgm:t>
        <a:bodyPr/>
        <a:lstStyle/>
        <a:p>
          <a:r>
            <a:rPr lang="en-US" dirty="0" smtClean="0">
              <a:latin typeface="Segoe UI Light" panose="020B0502040204020203" pitchFamily="34" charset="0"/>
              <a:cs typeface="Segoe UI Light" panose="020B0502040204020203" pitchFamily="34" charset="0"/>
            </a:rPr>
            <a:t>Preview channels</a:t>
          </a:r>
          <a:endParaRPr lang="en-US" dirty="0">
            <a:latin typeface="Segoe UI Light" panose="020B0502040204020203" pitchFamily="34" charset="0"/>
            <a:cs typeface="Segoe UI Light" panose="020B0502040204020203" pitchFamily="34" charset="0"/>
          </a:endParaRPr>
        </a:p>
      </dgm:t>
    </dgm:pt>
    <dgm:pt modelId="{C3B787F2-E2B3-4A78-A544-CA9DA4963CAB}" type="parTrans" cxnId="{972B72C7-BE29-40D7-8EBA-A605E26A6ED6}">
      <dgm:prSet/>
      <dgm:spPr/>
      <dgm:t>
        <a:bodyPr/>
        <a:lstStyle/>
        <a:p>
          <a:endParaRPr lang="en-US"/>
        </a:p>
      </dgm:t>
    </dgm:pt>
    <dgm:pt modelId="{87F9712E-2E48-45CA-A1F5-5BE96A855070}" type="sibTrans" cxnId="{972B72C7-BE29-40D7-8EBA-A605E26A6ED6}">
      <dgm:prSet/>
      <dgm:spPr/>
      <dgm:t>
        <a:bodyPr/>
        <a:lstStyle/>
        <a:p>
          <a:endParaRPr lang="en-US"/>
        </a:p>
      </dgm:t>
    </dgm:pt>
    <dgm:pt modelId="{B4FC7CAC-A21A-4B13-817C-88A93570B883}">
      <dgm:prSet phldrT="[Text]"/>
      <dgm:spPr/>
      <dgm:t>
        <a:bodyPr/>
        <a:lstStyle/>
        <a:p>
          <a:r>
            <a:rPr lang="en-US" dirty="0" smtClean="0">
              <a:solidFill>
                <a:schemeClr val="tx2"/>
              </a:solidFill>
              <a:latin typeface="Segoe UI Light" panose="020B0502040204020203" pitchFamily="34" charset="0"/>
              <a:cs typeface="Segoe UI Light" panose="020B0502040204020203" pitchFamily="34" charset="0"/>
            </a:rPr>
            <a:t>Microsoft Edge preview releases will be available for early validation and feedback via the Windows Insider Program</a:t>
          </a:r>
          <a:endParaRPr lang="en-US" dirty="0">
            <a:solidFill>
              <a:schemeClr val="tx2"/>
            </a:solidFill>
            <a:latin typeface="Segoe UI Light" panose="020B0502040204020203" pitchFamily="34" charset="0"/>
            <a:cs typeface="Segoe UI Light" panose="020B0502040204020203" pitchFamily="34" charset="0"/>
          </a:endParaRPr>
        </a:p>
      </dgm:t>
    </dgm:pt>
    <dgm:pt modelId="{A03E3C96-A2E6-4AFE-9CDE-FD8F05D97F20}" type="parTrans" cxnId="{97B61EF6-047E-4C60-866B-C1309CC2C3E3}">
      <dgm:prSet/>
      <dgm:spPr/>
      <dgm:t>
        <a:bodyPr/>
        <a:lstStyle/>
        <a:p>
          <a:endParaRPr lang="en-US"/>
        </a:p>
      </dgm:t>
    </dgm:pt>
    <dgm:pt modelId="{E678A8E0-FA16-4CA2-85DC-77AC9FC67952}" type="sibTrans" cxnId="{97B61EF6-047E-4C60-866B-C1309CC2C3E3}">
      <dgm:prSet/>
      <dgm:spPr/>
      <dgm:t>
        <a:bodyPr/>
        <a:lstStyle/>
        <a:p>
          <a:endParaRPr lang="en-US"/>
        </a:p>
      </dgm:t>
    </dgm:pt>
    <dgm:pt modelId="{CA0077DD-6418-45AA-8246-CDCB6B8F41E2}" type="pres">
      <dgm:prSet presAssocID="{57153953-6A15-466C-BE87-BEA4240FA44A}" presName="Name0" presStyleCnt="0">
        <dgm:presLayoutVars>
          <dgm:dir/>
          <dgm:animLvl val="lvl"/>
          <dgm:resizeHandles val="exact"/>
        </dgm:presLayoutVars>
      </dgm:prSet>
      <dgm:spPr/>
      <dgm:t>
        <a:bodyPr/>
        <a:lstStyle/>
        <a:p>
          <a:endParaRPr lang="en-US"/>
        </a:p>
      </dgm:t>
    </dgm:pt>
    <dgm:pt modelId="{2FE29F49-9EC8-4F8A-9467-BCD88DC462CA}" type="pres">
      <dgm:prSet presAssocID="{AD0CDCDA-AE86-4539-8EFE-22C859518C4C}" presName="composite" presStyleCnt="0"/>
      <dgm:spPr/>
    </dgm:pt>
    <dgm:pt modelId="{3287E4CA-4360-4C67-B86C-71546B1618CE}" type="pres">
      <dgm:prSet presAssocID="{AD0CDCDA-AE86-4539-8EFE-22C859518C4C}" presName="parTx" presStyleLbl="alignNode1" presStyleIdx="0" presStyleCnt="3">
        <dgm:presLayoutVars>
          <dgm:chMax val="0"/>
          <dgm:chPref val="0"/>
          <dgm:bulletEnabled val="1"/>
        </dgm:presLayoutVars>
      </dgm:prSet>
      <dgm:spPr/>
      <dgm:t>
        <a:bodyPr/>
        <a:lstStyle/>
        <a:p>
          <a:endParaRPr lang="en-US"/>
        </a:p>
      </dgm:t>
    </dgm:pt>
    <dgm:pt modelId="{BA591716-7D7B-408A-B90C-700E15E5CC93}" type="pres">
      <dgm:prSet presAssocID="{AD0CDCDA-AE86-4539-8EFE-22C859518C4C}" presName="desTx" presStyleLbl="alignAccFollowNode1" presStyleIdx="0" presStyleCnt="3">
        <dgm:presLayoutVars>
          <dgm:bulletEnabled val="1"/>
        </dgm:presLayoutVars>
      </dgm:prSet>
      <dgm:spPr/>
      <dgm:t>
        <a:bodyPr/>
        <a:lstStyle/>
        <a:p>
          <a:endParaRPr lang="en-US"/>
        </a:p>
      </dgm:t>
    </dgm:pt>
    <dgm:pt modelId="{67171206-19B4-4643-89C0-5D4135F666D3}" type="pres">
      <dgm:prSet presAssocID="{272103CA-4E7A-4771-B851-BF129441DA8A}" presName="space" presStyleCnt="0"/>
      <dgm:spPr/>
    </dgm:pt>
    <dgm:pt modelId="{65121CA6-FB5A-49FC-B8A9-7965462EC0C7}" type="pres">
      <dgm:prSet presAssocID="{EB499FCD-92F2-42DB-8374-1758BB7145BE}" presName="composite" presStyleCnt="0"/>
      <dgm:spPr/>
    </dgm:pt>
    <dgm:pt modelId="{C5D37A99-C6B3-4058-86E6-25CBA0D1CCF0}" type="pres">
      <dgm:prSet presAssocID="{EB499FCD-92F2-42DB-8374-1758BB7145BE}" presName="parTx" presStyleLbl="alignNode1" presStyleIdx="1" presStyleCnt="3">
        <dgm:presLayoutVars>
          <dgm:chMax val="0"/>
          <dgm:chPref val="0"/>
          <dgm:bulletEnabled val="1"/>
        </dgm:presLayoutVars>
      </dgm:prSet>
      <dgm:spPr/>
      <dgm:t>
        <a:bodyPr/>
        <a:lstStyle/>
        <a:p>
          <a:endParaRPr lang="en-US"/>
        </a:p>
      </dgm:t>
    </dgm:pt>
    <dgm:pt modelId="{675769B4-7862-4636-98B7-9E77DDDBBA17}" type="pres">
      <dgm:prSet presAssocID="{EB499FCD-92F2-42DB-8374-1758BB7145BE}" presName="desTx" presStyleLbl="alignAccFollowNode1" presStyleIdx="1" presStyleCnt="3">
        <dgm:presLayoutVars>
          <dgm:bulletEnabled val="1"/>
        </dgm:presLayoutVars>
      </dgm:prSet>
      <dgm:spPr/>
      <dgm:t>
        <a:bodyPr/>
        <a:lstStyle/>
        <a:p>
          <a:endParaRPr lang="en-US"/>
        </a:p>
      </dgm:t>
    </dgm:pt>
    <dgm:pt modelId="{4E0577C8-ADB2-409E-AAD5-F9C70FEA73E3}" type="pres">
      <dgm:prSet presAssocID="{B3FF8441-9EE4-4B82-AD5C-D568C4924395}" presName="space" presStyleCnt="0"/>
      <dgm:spPr/>
    </dgm:pt>
    <dgm:pt modelId="{05EA4BD6-E0D9-4191-A158-10C5F00E0A1B}" type="pres">
      <dgm:prSet presAssocID="{7A7A614F-8D98-44F3-BB32-D4C68B853F23}" presName="composite" presStyleCnt="0"/>
      <dgm:spPr/>
    </dgm:pt>
    <dgm:pt modelId="{B384C633-DCCB-43D9-8644-666F1B67BF3C}" type="pres">
      <dgm:prSet presAssocID="{7A7A614F-8D98-44F3-BB32-D4C68B853F23}" presName="parTx" presStyleLbl="alignNode1" presStyleIdx="2" presStyleCnt="3">
        <dgm:presLayoutVars>
          <dgm:chMax val="0"/>
          <dgm:chPref val="0"/>
          <dgm:bulletEnabled val="1"/>
        </dgm:presLayoutVars>
      </dgm:prSet>
      <dgm:spPr/>
      <dgm:t>
        <a:bodyPr/>
        <a:lstStyle/>
        <a:p>
          <a:endParaRPr lang="en-US"/>
        </a:p>
      </dgm:t>
    </dgm:pt>
    <dgm:pt modelId="{CEB8C1A2-3CC3-48A9-8D00-C49344D5D0AF}" type="pres">
      <dgm:prSet presAssocID="{7A7A614F-8D98-44F3-BB32-D4C68B853F23}" presName="desTx" presStyleLbl="alignAccFollowNode1" presStyleIdx="2" presStyleCnt="3">
        <dgm:presLayoutVars>
          <dgm:bulletEnabled val="1"/>
        </dgm:presLayoutVars>
      </dgm:prSet>
      <dgm:spPr/>
      <dgm:t>
        <a:bodyPr/>
        <a:lstStyle/>
        <a:p>
          <a:endParaRPr lang="en-US"/>
        </a:p>
      </dgm:t>
    </dgm:pt>
  </dgm:ptLst>
  <dgm:cxnLst>
    <dgm:cxn modelId="{50D1CED8-69E2-4D7E-9011-2C4032EC62C6}" type="presOf" srcId="{57153953-6A15-466C-BE87-BEA4240FA44A}" destId="{CA0077DD-6418-45AA-8246-CDCB6B8F41E2}" srcOrd="0" destOrd="0" presId="urn:microsoft.com/office/officeart/2005/8/layout/hList1"/>
    <dgm:cxn modelId="{FA5D5C33-5985-4117-AFA1-0CB6C87C2F13}" type="presOf" srcId="{0C761C62-FB5D-4B14-BF03-3DBC09F217B3}" destId="{BA591716-7D7B-408A-B90C-700E15E5CC93}" srcOrd="0" destOrd="0" presId="urn:microsoft.com/office/officeart/2005/8/layout/hList1"/>
    <dgm:cxn modelId="{97B61EF6-047E-4C60-866B-C1309CC2C3E3}" srcId="{7A7A614F-8D98-44F3-BB32-D4C68B853F23}" destId="{B4FC7CAC-A21A-4B13-817C-88A93570B883}" srcOrd="0" destOrd="0" parTransId="{A03E3C96-A2E6-4AFE-9CDE-FD8F05D97F20}" sibTransId="{E678A8E0-FA16-4CA2-85DC-77AC9FC67952}"/>
    <dgm:cxn modelId="{65D31FA4-1EA1-4AB7-A722-A915C3BF2BF9}" type="presOf" srcId="{B4FC7CAC-A21A-4B13-817C-88A93570B883}" destId="{CEB8C1A2-3CC3-48A9-8D00-C49344D5D0AF}" srcOrd="0" destOrd="0" presId="urn:microsoft.com/office/officeart/2005/8/layout/hList1"/>
    <dgm:cxn modelId="{972B72C7-BE29-40D7-8EBA-A605E26A6ED6}" srcId="{57153953-6A15-466C-BE87-BEA4240FA44A}" destId="{7A7A614F-8D98-44F3-BB32-D4C68B853F23}" srcOrd="2" destOrd="0" parTransId="{C3B787F2-E2B3-4A78-A544-CA9DA4963CAB}" sibTransId="{87F9712E-2E48-45CA-A1F5-5BE96A855070}"/>
    <dgm:cxn modelId="{3FBA4B8A-CD05-49E1-876E-0360969C6E23}" type="presOf" srcId="{901BF493-748C-45CA-B96B-2D6C24ADB7E5}" destId="{BA591716-7D7B-408A-B90C-700E15E5CC93}" srcOrd="0" destOrd="1" presId="urn:microsoft.com/office/officeart/2005/8/layout/hList1"/>
    <dgm:cxn modelId="{592A9FE7-0ABA-45BF-B8B9-ABE11C58FD54}" srcId="{AD0CDCDA-AE86-4539-8EFE-22C859518C4C}" destId="{0C761C62-FB5D-4B14-BF03-3DBC09F217B3}" srcOrd="0" destOrd="0" parTransId="{3CF68BB0-F19D-4C74-800F-5F0EFEAE2BD4}" sibTransId="{D6BF3194-7438-474E-BD0D-730832B4C952}"/>
    <dgm:cxn modelId="{AE13ACAA-21C4-4414-9053-D0A47108AFC0}" srcId="{EB499FCD-92F2-42DB-8374-1758BB7145BE}" destId="{3F4D157D-9F1E-459F-A80C-F8E62C9EB8DE}" srcOrd="0" destOrd="0" parTransId="{F7817FA8-319D-435D-8128-9FBD98CEC7A6}" sibTransId="{169CECA8-487B-4761-B7C6-E47ADE22CCBB}"/>
    <dgm:cxn modelId="{A50970EE-8E7E-4FD9-9111-7E3F1D6A19AA}" type="presOf" srcId="{AD0CDCDA-AE86-4539-8EFE-22C859518C4C}" destId="{3287E4CA-4360-4C67-B86C-71546B1618CE}" srcOrd="0" destOrd="0" presId="urn:microsoft.com/office/officeart/2005/8/layout/hList1"/>
    <dgm:cxn modelId="{9691C0FB-0A3F-43EE-848F-34B7D4BAAB95}" type="presOf" srcId="{EB499FCD-92F2-42DB-8374-1758BB7145BE}" destId="{C5D37A99-C6B3-4058-86E6-25CBA0D1CCF0}" srcOrd="0" destOrd="0" presId="urn:microsoft.com/office/officeart/2005/8/layout/hList1"/>
    <dgm:cxn modelId="{0A7F6FCB-CCD0-4C25-8173-28F16FAA0550}" srcId="{57153953-6A15-466C-BE87-BEA4240FA44A}" destId="{AD0CDCDA-AE86-4539-8EFE-22C859518C4C}" srcOrd="0" destOrd="0" parTransId="{F39F1AC4-5F1B-4789-8197-13E5C859CEF9}" sibTransId="{272103CA-4E7A-4771-B851-BF129441DA8A}"/>
    <dgm:cxn modelId="{C0369587-40CA-4EDE-841A-A5FB7B79345F}" type="presOf" srcId="{3F4D157D-9F1E-459F-A80C-F8E62C9EB8DE}" destId="{675769B4-7862-4636-98B7-9E77DDDBBA17}" srcOrd="0" destOrd="0" presId="urn:microsoft.com/office/officeart/2005/8/layout/hList1"/>
    <dgm:cxn modelId="{4B653BB2-D97A-4636-A275-EF1FA66B6230}" srcId="{AD0CDCDA-AE86-4539-8EFE-22C859518C4C}" destId="{901BF493-748C-45CA-B96B-2D6C24ADB7E5}" srcOrd="1" destOrd="0" parTransId="{664B9770-050A-4621-8600-E23CE0B93500}" sibTransId="{6AEFF128-5A11-422C-80F6-F4CD6958C2F4}"/>
    <dgm:cxn modelId="{8ED08EC4-B614-427E-B87E-690423631623}" srcId="{57153953-6A15-466C-BE87-BEA4240FA44A}" destId="{EB499FCD-92F2-42DB-8374-1758BB7145BE}" srcOrd="1" destOrd="0" parTransId="{F343D491-20C6-45EC-B13D-7368431CEA43}" sibTransId="{B3FF8441-9EE4-4B82-AD5C-D568C4924395}"/>
    <dgm:cxn modelId="{C316B443-EF2C-4D84-B313-0269BD930BCB}" type="presOf" srcId="{7A7A614F-8D98-44F3-BB32-D4C68B853F23}" destId="{B384C633-DCCB-43D9-8644-666F1B67BF3C}" srcOrd="0" destOrd="0" presId="urn:microsoft.com/office/officeart/2005/8/layout/hList1"/>
    <dgm:cxn modelId="{F1AD18E5-E929-4EDD-A469-5FED4D4CCF77}" type="presParOf" srcId="{CA0077DD-6418-45AA-8246-CDCB6B8F41E2}" destId="{2FE29F49-9EC8-4F8A-9467-BCD88DC462CA}" srcOrd="0" destOrd="0" presId="urn:microsoft.com/office/officeart/2005/8/layout/hList1"/>
    <dgm:cxn modelId="{0ACA257C-81E0-40F0-A4E0-1D6A169C63CC}" type="presParOf" srcId="{2FE29F49-9EC8-4F8A-9467-BCD88DC462CA}" destId="{3287E4CA-4360-4C67-B86C-71546B1618CE}" srcOrd="0" destOrd="0" presId="urn:microsoft.com/office/officeart/2005/8/layout/hList1"/>
    <dgm:cxn modelId="{0AE20E99-8131-4F6D-887B-A95DE7D56178}" type="presParOf" srcId="{2FE29F49-9EC8-4F8A-9467-BCD88DC462CA}" destId="{BA591716-7D7B-408A-B90C-700E15E5CC93}" srcOrd="1" destOrd="0" presId="urn:microsoft.com/office/officeart/2005/8/layout/hList1"/>
    <dgm:cxn modelId="{7875F753-B2D3-4FD9-85F9-FBC564165C3E}" type="presParOf" srcId="{CA0077DD-6418-45AA-8246-CDCB6B8F41E2}" destId="{67171206-19B4-4643-89C0-5D4135F666D3}" srcOrd="1" destOrd="0" presId="urn:microsoft.com/office/officeart/2005/8/layout/hList1"/>
    <dgm:cxn modelId="{C565E559-7510-446B-B5DF-6E03782AE3E6}" type="presParOf" srcId="{CA0077DD-6418-45AA-8246-CDCB6B8F41E2}" destId="{65121CA6-FB5A-49FC-B8A9-7965462EC0C7}" srcOrd="2" destOrd="0" presId="urn:microsoft.com/office/officeart/2005/8/layout/hList1"/>
    <dgm:cxn modelId="{9BA3AEEA-9F50-4D43-A6F9-88EB47C33183}" type="presParOf" srcId="{65121CA6-FB5A-49FC-B8A9-7965462EC0C7}" destId="{C5D37A99-C6B3-4058-86E6-25CBA0D1CCF0}" srcOrd="0" destOrd="0" presId="urn:microsoft.com/office/officeart/2005/8/layout/hList1"/>
    <dgm:cxn modelId="{B57C97EF-CB3C-43AB-8A98-FCFD830AED5F}" type="presParOf" srcId="{65121CA6-FB5A-49FC-B8A9-7965462EC0C7}" destId="{675769B4-7862-4636-98B7-9E77DDDBBA17}" srcOrd="1" destOrd="0" presId="urn:microsoft.com/office/officeart/2005/8/layout/hList1"/>
    <dgm:cxn modelId="{115CD933-E012-4462-84F2-04B50318A450}" type="presParOf" srcId="{CA0077DD-6418-45AA-8246-CDCB6B8F41E2}" destId="{4E0577C8-ADB2-409E-AAD5-F9C70FEA73E3}" srcOrd="3" destOrd="0" presId="urn:microsoft.com/office/officeart/2005/8/layout/hList1"/>
    <dgm:cxn modelId="{1C29A06A-D57A-4B9C-BE51-18A99EA52C9E}" type="presParOf" srcId="{CA0077DD-6418-45AA-8246-CDCB6B8F41E2}" destId="{05EA4BD6-E0D9-4191-A158-10C5F00E0A1B}" srcOrd="4" destOrd="0" presId="urn:microsoft.com/office/officeart/2005/8/layout/hList1"/>
    <dgm:cxn modelId="{B24D628E-351E-44F9-B6BC-7D2FE3844095}" type="presParOf" srcId="{05EA4BD6-E0D9-4191-A158-10C5F00E0A1B}" destId="{B384C633-DCCB-43D9-8644-666F1B67BF3C}" srcOrd="0" destOrd="0" presId="urn:microsoft.com/office/officeart/2005/8/layout/hList1"/>
    <dgm:cxn modelId="{125985FA-3CC8-4CFC-8251-47E07D5A657E}" type="presParOf" srcId="{05EA4BD6-E0D9-4191-A158-10C5F00E0A1B}" destId="{CEB8C1A2-3CC3-48A9-8D00-C49344D5D0A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29B189-3221-405E-BA76-8CB3C4BC76A6}" type="doc">
      <dgm:prSet loTypeId="urn:microsoft.com/office/officeart/2005/8/layout/hierarchy4" loCatId="relationship" qsTypeId="urn:microsoft.com/office/officeart/2005/8/quickstyle/simple1" qsCatId="simple" csTypeId="urn:microsoft.com/office/officeart/2005/8/colors/accent2_2" csCatId="accent2" phldr="1"/>
      <dgm:spPr/>
      <dgm:t>
        <a:bodyPr/>
        <a:lstStyle/>
        <a:p>
          <a:endParaRPr lang="en-GB"/>
        </a:p>
      </dgm:t>
    </dgm:pt>
    <dgm:pt modelId="{FB8EC2C6-11D0-46AB-802F-2ED5E0B9B766}">
      <dgm:prSet phldrT="[Text]" custT="1"/>
      <dgm:spPr/>
      <dgm:t>
        <a:bodyPr/>
        <a:lstStyle/>
        <a:p>
          <a:r>
            <a:rPr lang="en-GB" sz="2800" dirty="0" smtClean="0">
              <a:latin typeface="+mj-lt"/>
            </a:rPr>
            <a:t>Rich Editor</a:t>
          </a:r>
        </a:p>
        <a:p>
          <a:r>
            <a:rPr lang="en-GB" sz="2800" dirty="0" smtClean="0">
              <a:latin typeface="+mj-lt"/>
            </a:rPr>
            <a:t>Features</a:t>
          </a:r>
          <a:endParaRPr lang="en-GB" sz="2800" dirty="0">
            <a:latin typeface="+mj-lt"/>
          </a:endParaRPr>
        </a:p>
      </dgm:t>
    </dgm:pt>
    <dgm:pt modelId="{397B8F81-59D2-4230-80B9-EBA7FB08ACCB}" type="parTrans" cxnId="{1D563D7C-7D57-4DED-8542-0A4226B75FAC}">
      <dgm:prSet/>
      <dgm:spPr/>
      <dgm:t>
        <a:bodyPr/>
        <a:lstStyle/>
        <a:p>
          <a:endParaRPr lang="en-GB"/>
        </a:p>
      </dgm:t>
    </dgm:pt>
    <dgm:pt modelId="{C2F0D2BD-5B7B-4D3B-ACD9-8F85FD3B0D47}" type="sibTrans" cxnId="{1D563D7C-7D57-4DED-8542-0A4226B75FAC}">
      <dgm:prSet/>
      <dgm:spPr/>
      <dgm:t>
        <a:bodyPr/>
        <a:lstStyle/>
        <a:p>
          <a:endParaRPr lang="en-GB"/>
        </a:p>
      </dgm:t>
    </dgm:pt>
    <dgm:pt modelId="{D3083623-BF16-43DA-97A7-E75A31F76BFA}">
      <dgm:prSet phldrT="[Text]" custT="1"/>
      <dgm:spPr/>
      <dgm:t>
        <a:bodyPr/>
        <a:lstStyle/>
        <a:p>
          <a:r>
            <a:rPr lang="en-GB" sz="2800" dirty="0" smtClean="0">
              <a:latin typeface="+mj-lt"/>
            </a:rPr>
            <a:t>Browser Link</a:t>
          </a:r>
          <a:endParaRPr lang="en-GB" sz="2800" dirty="0">
            <a:latin typeface="+mj-lt"/>
          </a:endParaRPr>
        </a:p>
      </dgm:t>
    </dgm:pt>
    <dgm:pt modelId="{61F6C94D-DB49-4E50-AF73-D5E7E411B739}" type="sibTrans" cxnId="{BF910763-0CB7-4847-B665-7FBC039C42A2}">
      <dgm:prSet/>
      <dgm:spPr/>
      <dgm:t>
        <a:bodyPr/>
        <a:lstStyle/>
        <a:p>
          <a:endParaRPr lang="en-GB"/>
        </a:p>
      </dgm:t>
    </dgm:pt>
    <dgm:pt modelId="{C8391EB4-F3F0-4552-A0C8-EAC7AE81BE47}" type="parTrans" cxnId="{BF910763-0CB7-4847-B665-7FBC039C42A2}">
      <dgm:prSet/>
      <dgm:spPr/>
      <dgm:t>
        <a:bodyPr/>
        <a:lstStyle/>
        <a:p>
          <a:endParaRPr lang="en-GB"/>
        </a:p>
      </dgm:t>
    </dgm:pt>
    <dgm:pt modelId="{3AE74596-71B3-4B8A-A443-9083272D0110}">
      <dgm:prSet phldrT="[Text]" custT="1"/>
      <dgm:spPr/>
      <dgm:t>
        <a:bodyPr/>
        <a:lstStyle/>
        <a:p>
          <a:r>
            <a:rPr lang="en-GB" sz="2800" dirty="0" smtClean="0">
              <a:latin typeface="+mj-lt"/>
            </a:rPr>
            <a:t>Web Essentials</a:t>
          </a:r>
          <a:endParaRPr lang="en-GB" sz="2800" dirty="0">
            <a:latin typeface="+mj-lt"/>
          </a:endParaRPr>
        </a:p>
      </dgm:t>
    </dgm:pt>
    <dgm:pt modelId="{85E1B3DB-F49E-4749-8747-8A4D91FA7AF6}" type="parTrans" cxnId="{529E6A32-2E13-4649-9A5B-43B4F674DB81}">
      <dgm:prSet/>
      <dgm:spPr/>
      <dgm:t>
        <a:bodyPr/>
        <a:lstStyle/>
        <a:p>
          <a:endParaRPr lang="en-GB"/>
        </a:p>
      </dgm:t>
    </dgm:pt>
    <dgm:pt modelId="{E6F6F295-B5EA-4A9E-B5F7-23653F99B459}" type="sibTrans" cxnId="{529E6A32-2E13-4649-9A5B-43B4F674DB81}">
      <dgm:prSet/>
      <dgm:spPr/>
      <dgm:t>
        <a:bodyPr/>
        <a:lstStyle/>
        <a:p>
          <a:endParaRPr lang="en-GB"/>
        </a:p>
      </dgm:t>
    </dgm:pt>
    <dgm:pt modelId="{ACD7F567-C294-4B74-A0B0-9BCDC79216D4}" type="pres">
      <dgm:prSet presAssocID="{6629B189-3221-405E-BA76-8CB3C4BC76A6}" presName="Name0" presStyleCnt="0">
        <dgm:presLayoutVars>
          <dgm:chPref val="1"/>
          <dgm:dir/>
          <dgm:animOne val="branch"/>
          <dgm:animLvl val="lvl"/>
          <dgm:resizeHandles/>
        </dgm:presLayoutVars>
      </dgm:prSet>
      <dgm:spPr/>
      <dgm:t>
        <a:bodyPr/>
        <a:lstStyle/>
        <a:p>
          <a:endParaRPr lang="en-GB"/>
        </a:p>
      </dgm:t>
    </dgm:pt>
    <dgm:pt modelId="{2E0A43E1-4C1B-43CB-970E-49F6C5B38490}" type="pres">
      <dgm:prSet presAssocID="{D3083623-BF16-43DA-97A7-E75A31F76BFA}" presName="vertOne" presStyleCnt="0"/>
      <dgm:spPr/>
      <dgm:t>
        <a:bodyPr/>
        <a:lstStyle/>
        <a:p>
          <a:endParaRPr lang="en-GB"/>
        </a:p>
      </dgm:t>
    </dgm:pt>
    <dgm:pt modelId="{5BC56203-5303-4770-A53D-0319349914DA}" type="pres">
      <dgm:prSet presAssocID="{D3083623-BF16-43DA-97A7-E75A31F76BFA}" presName="txOne" presStyleLbl="node0" presStyleIdx="0" presStyleCnt="3">
        <dgm:presLayoutVars>
          <dgm:chPref val="3"/>
        </dgm:presLayoutVars>
      </dgm:prSet>
      <dgm:spPr/>
      <dgm:t>
        <a:bodyPr/>
        <a:lstStyle/>
        <a:p>
          <a:endParaRPr lang="en-GB"/>
        </a:p>
      </dgm:t>
    </dgm:pt>
    <dgm:pt modelId="{C51C20C8-6A2D-4130-8BA9-79ACF3D7D154}" type="pres">
      <dgm:prSet presAssocID="{D3083623-BF16-43DA-97A7-E75A31F76BFA}" presName="horzOne" presStyleCnt="0"/>
      <dgm:spPr/>
      <dgm:t>
        <a:bodyPr/>
        <a:lstStyle/>
        <a:p>
          <a:endParaRPr lang="en-GB"/>
        </a:p>
      </dgm:t>
    </dgm:pt>
    <dgm:pt modelId="{A3DF1882-7B4A-4DB7-97F6-E0E6B8D150C2}" type="pres">
      <dgm:prSet presAssocID="{61F6C94D-DB49-4E50-AF73-D5E7E411B739}" presName="sibSpaceOne" presStyleCnt="0"/>
      <dgm:spPr/>
      <dgm:t>
        <a:bodyPr/>
        <a:lstStyle/>
        <a:p>
          <a:endParaRPr lang="en-GB"/>
        </a:p>
      </dgm:t>
    </dgm:pt>
    <dgm:pt modelId="{90EB5435-03A1-431B-99CC-0B495C030493}" type="pres">
      <dgm:prSet presAssocID="{FB8EC2C6-11D0-46AB-802F-2ED5E0B9B766}" presName="vertOne" presStyleCnt="0"/>
      <dgm:spPr/>
      <dgm:t>
        <a:bodyPr/>
        <a:lstStyle/>
        <a:p>
          <a:endParaRPr lang="en-GB"/>
        </a:p>
      </dgm:t>
    </dgm:pt>
    <dgm:pt modelId="{34240F0A-30C8-48FE-ACFB-70CE50ECFC23}" type="pres">
      <dgm:prSet presAssocID="{FB8EC2C6-11D0-46AB-802F-2ED5E0B9B766}" presName="txOne" presStyleLbl="node0" presStyleIdx="1" presStyleCnt="3">
        <dgm:presLayoutVars>
          <dgm:chPref val="3"/>
        </dgm:presLayoutVars>
      </dgm:prSet>
      <dgm:spPr/>
      <dgm:t>
        <a:bodyPr/>
        <a:lstStyle/>
        <a:p>
          <a:endParaRPr lang="en-GB"/>
        </a:p>
      </dgm:t>
    </dgm:pt>
    <dgm:pt modelId="{75AE056E-A01C-46B1-8079-D56BAB046AC1}" type="pres">
      <dgm:prSet presAssocID="{FB8EC2C6-11D0-46AB-802F-2ED5E0B9B766}" presName="horzOne" presStyleCnt="0"/>
      <dgm:spPr/>
      <dgm:t>
        <a:bodyPr/>
        <a:lstStyle/>
        <a:p>
          <a:endParaRPr lang="en-GB"/>
        </a:p>
      </dgm:t>
    </dgm:pt>
    <dgm:pt modelId="{8F0F3F54-852C-4E1D-BC1D-0FF346A0AE29}" type="pres">
      <dgm:prSet presAssocID="{C2F0D2BD-5B7B-4D3B-ACD9-8F85FD3B0D47}" presName="sibSpaceOne" presStyleCnt="0"/>
      <dgm:spPr/>
      <dgm:t>
        <a:bodyPr/>
        <a:lstStyle/>
        <a:p>
          <a:endParaRPr lang="en-GB"/>
        </a:p>
      </dgm:t>
    </dgm:pt>
    <dgm:pt modelId="{0E349FC4-723B-4ACD-9405-901CF1171912}" type="pres">
      <dgm:prSet presAssocID="{3AE74596-71B3-4B8A-A443-9083272D0110}" presName="vertOne" presStyleCnt="0"/>
      <dgm:spPr/>
      <dgm:t>
        <a:bodyPr/>
        <a:lstStyle/>
        <a:p>
          <a:endParaRPr lang="en-GB"/>
        </a:p>
      </dgm:t>
    </dgm:pt>
    <dgm:pt modelId="{8C47A304-ECBA-4F74-B4E0-E859FFC75554}" type="pres">
      <dgm:prSet presAssocID="{3AE74596-71B3-4B8A-A443-9083272D0110}" presName="txOne" presStyleLbl="node0" presStyleIdx="2" presStyleCnt="3">
        <dgm:presLayoutVars>
          <dgm:chPref val="3"/>
        </dgm:presLayoutVars>
      </dgm:prSet>
      <dgm:spPr/>
      <dgm:t>
        <a:bodyPr/>
        <a:lstStyle/>
        <a:p>
          <a:endParaRPr lang="en-GB"/>
        </a:p>
      </dgm:t>
    </dgm:pt>
    <dgm:pt modelId="{8A59BBDD-9F3D-4653-94EC-67A02DEFE030}" type="pres">
      <dgm:prSet presAssocID="{3AE74596-71B3-4B8A-A443-9083272D0110}" presName="horzOne" presStyleCnt="0"/>
      <dgm:spPr/>
      <dgm:t>
        <a:bodyPr/>
        <a:lstStyle/>
        <a:p>
          <a:endParaRPr lang="en-GB"/>
        </a:p>
      </dgm:t>
    </dgm:pt>
  </dgm:ptLst>
  <dgm:cxnLst>
    <dgm:cxn modelId="{357DBB51-D421-4DBF-BDB9-867A45153041}" type="presOf" srcId="{6629B189-3221-405E-BA76-8CB3C4BC76A6}" destId="{ACD7F567-C294-4B74-A0B0-9BCDC79216D4}" srcOrd="0" destOrd="0" presId="urn:microsoft.com/office/officeart/2005/8/layout/hierarchy4"/>
    <dgm:cxn modelId="{1D563D7C-7D57-4DED-8542-0A4226B75FAC}" srcId="{6629B189-3221-405E-BA76-8CB3C4BC76A6}" destId="{FB8EC2C6-11D0-46AB-802F-2ED5E0B9B766}" srcOrd="1" destOrd="0" parTransId="{397B8F81-59D2-4230-80B9-EBA7FB08ACCB}" sibTransId="{C2F0D2BD-5B7B-4D3B-ACD9-8F85FD3B0D47}"/>
    <dgm:cxn modelId="{529E6A32-2E13-4649-9A5B-43B4F674DB81}" srcId="{6629B189-3221-405E-BA76-8CB3C4BC76A6}" destId="{3AE74596-71B3-4B8A-A443-9083272D0110}" srcOrd="2" destOrd="0" parTransId="{85E1B3DB-F49E-4749-8747-8A4D91FA7AF6}" sibTransId="{E6F6F295-B5EA-4A9E-B5F7-23653F99B459}"/>
    <dgm:cxn modelId="{BF910763-0CB7-4847-B665-7FBC039C42A2}" srcId="{6629B189-3221-405E-BA76-8CB3C4BC76A6}" destId="{D3083623-BF16-43DA-97A7-E75A31F76BFA}" srcOrd="0" destOrd="0" parTransId="{C8391EB4-F3F0-4552-A0C8-EAC7AE81BE47}" sibTransId="{61F6C94D-DB49-4E50-AF73-D5E7E411B739}"/>
    <dgm:cxn modelId="{4145159C-A890-4C04-86B3-EE2322FA34AC}" type="presOf" srcId="{FB8EC2C6-11D0-46AB-802F-2ED5E0B9B766}" destId="{34240F0A-30C8-48FE-ACFB-70CE50ECFC23}" srcOrd="0" destOrd="0" presId="urn:microsoft.com/office/officeart/2005/8/layout/hierarchy4"/>
    <dgm:cxn modelId="{80CA66BE-CC02-46CF-B220-C64DFC50ED00}" type="presOf" srcId="{3AE74596-71B3-4B8A-A443-9083272D0110}" destId="{8C47A304-ECBA-4F74-B4E0-E859FFC75554}" srcOrd="0" destOrd="0" presId="urn:microsoft.com/office/officeart/2005/8/layout/hierarchy4"/>
    <dgm:cxn modelId="{AFC16261-D5B1-471D-A122-D4F093B704F6}" type="presOf" srcId="{D3083623-BF16-43DA-97A7-E75A31F76BFA}" destId="{5BC56203-5303-4770-A53D-0319349914DA}" srcOrd="0" destOrd="0" presId="urn:microsoft.com/office/officeart/2005/8/layout/hierarchy4"/>
    <dgm:cxn modelId="{169FA8D4-F128-4573-92B4-AA8849680BC0}" type="presParOf" srcId="{ACD7F567-C294-4B74-A0B0-9BCDC79216D4}" destId="{2E0A43E1-4C1B-43CB-970E-49F6C5B38490}" srcOrd="0" destOrd="0" presId="urn:microsoft.com/office/officeart/2005/8/layout/hierarchy4"/>
    <dgm:cxn modelId="{87C01D04-3F55-400D-940D-345948EB4FB0}" type="presParOf" srcId="{2E0A43E1-4C1B-43CB-970E-49F6C5B38490}" destId="{5BC56203-5303-4770-A53D-0319349914DA}" srcOrd="0" destOrd="0" presId="urn:microsoft.com/office/officeart/2005/8/layout/hierarchy4"/>
    <dgm:cxn modelId="{88FBFB4E-17D6-4AD8-A065-E4D8E9EBD4AF}" type="presParOf" srcId="{2E0A43E1-4C1B-43CB-970E-49F6C5B38490}" destId="{C51C20C8-6A2D-4130-8BA9-79ACF3D7D154}" srcOrd="1" destOrd="0" presId="urn:microsoft.com/office/officeart/2005/8/layout/hierarchy4"/>
    <dgm:cxn modelId="{23632675-A87C-4F46-9D81-E47B7BC9C3A3}" type="presParOf" srcId="{ACD7F567-C294-4B74-A0B0-9BCDC79216D4}" destId="{A3DF1882-7B4A-4DB7-97F6-E0E6B8D150C2}" srcOrd="1" destOrd="0" presId="urn:microsoft.com/office/officeart/2005/8/layout/hierarchy4"/>
    <dgm:cxn modelId="{DEBB6CC4-9B43-4B10-9FB8-33102E159624}" type="presParOf" srcId="{ACD7F567-C294-4B74-A0B0-9BCDC79216D4}" destId="{90EB5435-03A1-431B-99CC-0B495C030493}" srcOrd="2" destOrd="0" presId="urn:microsoft.com/office/officeart/2005/8/layout/hierarchy4"/>
    <dgm:cxn modelId="{46A2BC02-1545-41E6-B075-2F9AA7C64480}" type="presParOf" srcId="{90EB5435-03A1-431B-99CC-0B495C030493}" destId="{34240F0A-30C8-48FE-ACFB-70CE50ECFC23}" srcOrd="0" destOrd="0" presId="urn:microsoft.com/office/officeart/2005/8/layout/hierarchy4"/>
    <dgm:cxn modelId="{4BE6DE04-333D-4D25-A8AF-6B3DFAE5E144}" type="presParOf" srcId="{90EB5435-03A1-431B-99CC-0B495C030493}" destId="{75AE056E-A01C-46B1-8079-D56BAB046AC1}" srcOrd="1" destOrd="0" presId="urn:microsoft.com/office/officeart/2005/8/layout/hierarchy4"/>
    <dgm:cxn modelId="{8C0C1363-BDC8-4F8E-95A8-CC1CD3D6BD11}" type="presParOf" srcId="{ACD7F567-C294-4B74-A0B0-9BCDC79216D4}" destId="{8F0F3F54-852C-4E1D-BC1D-0FF346A0AE29}" srcOrd="3" destOrd="0" presId="urn:microsoft.com/office/officeart/2005/8/layout/hierarchy4"/>
    <dgm:cxn modelId="{9AE8D0E8-7E51-46EA-889D-63485A4573A1}" type="presParOf" srcId="{ACD7F567-C294-4B74-A0B0-9BCDC79216D4}" destId="{0E349FC4-723B-4ACD-9405-901CF1171912}" srcOrd="4" destOrd="0" presId="urn:microsoft.com/office/officeart/2005/8/layout/hierarchy4"/>
    <dgm:cxn modelId="{5D73F2E3-ADDD-4875-B12B-2A6013E43FBE}" type="presParOf" srcId="{0E349FC4-723B-4ACD-9405-901CF1171912}" destId="{8C47A304-ECBA-4F74-B4E0-E859FFC75554}" srcOrd="0" destOrd="0" presId="urn:microsoft.com/office/officeart/2005/8/layout/hierarchy4"/>
    <dgm:cxn modelId="{8911A930-3BA6-459D-974B-7DAE4BDD9D6A}" type="presParOf" srcId="{0E349FC4-723B-4ACD-9405-901CF1171912}" destId="{8A59BBDD-9F3D-4653-94EC-67A02DEFE030}"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86D97-850C-4A9E-961D-5C10D883BFD8}">
      <dsp:nvSpPr>
        <dsp:cNvPr id="0" name=""/>
        <dsp:cNvSpPr/>
      </dsp:nvSpPr>
      <dsp:spPr>
        <a:xfrm>
          <a:off x="1344" y="0"/>
          <a:ext cx="843194" cy="201694"/>
        </a:xfrm>
        <a:prstGeom prst="homePlate">
          <a:avLst/>
        </a:prstGeom>
        <a:solidFill>
          <a:schemeClr val="lt1">
            <a:hueOff val="0"/>
            <a:satOff val="0"/>
            <a:lumOff val="0"/>
            <a:alphaOff val="0"/>
          </a:schemeClr>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solidFill>
            </a:rPr>
            <a:t>2009</a:t>
          </a:r>
          <a:endParaRPr lang="en-US" sz="1400" kern="1200" dirty="0">
            <a:solidFill>
              <a:schemeClr val="bg2"/>
            </a:solidFill>
          </a:endParaRPr>
        </a:p>
      </dsp:txBody>
      <dsp:txXfrm>
        <a:off x="1344" y="0"/>
        <a:ext cx="792771" cy="201694"/>
      </dsp:txXfrm>
    </dsp:sp>
    <dsp:sp modelId="{7E899192-C72A-481D-9DF4-B9714219B990}">
      <dsp:nvSpPr>
        <dsp:cNvPr id="0" name=""/>
        <dsp:cNvSpPr/>
      </dsp:nvSpPr>
      <dsp:spPr>
        <a:xfrm>
          <a:off x="675900" y="0"/>
          <a:ext cx="843194" cy="201694"/>
        </a:xfrm>
        <a:prstGeom prst="chevron">
          <a:avLst/>
        </a:prstGeom>
        <a:solidFill>
          <a:schemeClr val="lt1">
            <a:hueOff val="0"/>
            <a:satOff val="0"/>
            <a:lumOff val="0"/>
            <a:alphaOff val="0"/>
          </a:schemeClr>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solidFill>
            </a:rPr>
            <a:t>2010</a:t>
          </a:r>
          <a:endParaRPr lang="en-US" sz="1400" kern="1200" dirty="0">
            <a:solidFill>
              <a:schemeClr val="bg2"/>
            </a:solidFill>
          </a:endParaRPr>
        </a:p>
      </dsp:txBody>
      <dsp:txXfrm>
        <a:off x="776747" y="0"/>
        <a:ext cx="641500" cy="201694"/>
      </dsp:txXfrm>
    </dsp:sp>
    <dsp:sp modelId="{10D3851B-B529-4B1F-BF1C-AE5F239AC5B7}">
      <dsp:nvSpPr>
        <dsp:cNvPr id="0" name=""/>
        <dsp:cNvSpPr/>
      </dsp:nvSpPr>
      <dsp:spPr>
        <a:xfrm>
          <a:off x="1350455" y="0"/>
          <a:ext cx="843194" cy="201694"/>
        </a:xfrm>
        <a:prstGeom prst="chevron">
          <a:avLst/>
        </a:prstGeom>
        <a:solidFill>
          <a:schemeClr val="lt1">
            <a:hueOff val="0"/>
            <a:satOff val="0"/>
            <a:lumOff val="0"/>
            <a:alphaOff val="0"/>
          </a:schemeClr>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solidFill>
            </a:rPr>
            <a:t>2011</a:t>
          </a:r>
          <a:endParaRPr lang="en-US" sz="1400" kern="1200" dirty="0">
            <a:solidFill>
              <a:schemeClr val="bg2"/>
            </a:solidFill>
          </a:endParaRPr>
        </a:p>
      </dsp:txBody>
      <dsp:txXfrm>
        <a:off x="1451302" y="0"/>
        <a:ext cx="641500" cy="201694"/>
      </dsp:txXfrm>
    </dsp:sp>
    <dsp:sp modelId="{4FD40A6C-7E25-4B8B-A1FA-A197D3B1956D}">
      <dsp:nvSpPr>
        <dsp:cNvPr id="0" name=""/>
        <dsp:cNvSpPr/>
      </dsp:nvSpPr>
      <dsp:spPr>
        <a:xfrm>
          <a:off x="2025011" y="0"/>
          <a:ext cx="843194" cy="201694"/>
        </a:xfrm>
        <a:prstGeom prst="chevron">
          <a:avLst/>
        </a:prstGeom>
        <a:solidFill>
          <a:schemeClr val="lt1">
            <a:hueOff val="0"/>
            <a:satOff val="0"/>
            <a:lumOff val="0"/>
            <a:alphaOff val="0"/>
          </a:schemeClr>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solidFill>
            </a:rPr>
            <a:t>2012</a:t>
          </a:r>
          <a:endParaRPr lang="en-US" sz="1400" kern="1200" dirty="0">
            <a:solidFill>
              <a:schemeClr val="bg2"/>
            </a:solidFill>
          </a:endParaRPr>
        </a:p>
      </dsp:txBody>
      <dsp:txXfrm>
        <a:off x="2125858" y="0"/>
        <a:ext cx="641500" cy="201694"/>
      </dsp:txXfrm>
    </dsp:sp>
    <dsp:sp modelId="{849EA090-BAF1-4959-BB5D-520ACF34A091}">
      <dsp:nvSpPr>
        <dsp:cNvPr id="0" name=""/>
        <dsp:cNvSpPr/>
      </dsp:nvSpPr>
      <dsp:spPr>
        <a:xfrm>
          <a:off x="2699566" y="0"/>
          <a:ext cx="843194" cy="201694"/>
        </a:xfrm>
        <a:prstGeom prst="chevron">
          <a:avLst/>
        </a:prstGeom>
        <a:solidFill>
          <a:schemeClr val="lt1">
            <a:hueOff val="0"/>
            <a:satOff val="0"/>
            <a:lumOff val="0"/>
            <a:alphaOff val="0"/>
          </a:schemeClr>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solidFill>
            </a:rPr>
            <a:t>2013</a:t>
          </a:r>
          <a:endParaRPr lang="en-US" sz="1400" kern="1200" dirty="0">
            <a:solidFill>
              <a:schemeClr val="bg2"/>
            </a:solidFill>
          </a:endParaRPr>
        </a:p>
      </dsp:txBody>
      <dsp:txXfrm>
        <a:off x="2800413" y="0"/>
        <a:ext cx="641500" cy="201694"/>
      </dsp:txXfrm>
    </dsp:sp>
    <dsp:sp modelId="{37134B18-3A20-4DC5-A345-DA186E01BC6F}">
      <dsp:nvSpPr>
        <dsp:cNvPr id="0" name=""/>
        <dsp:cNvSpPr/>
      </dsp:nvSpPr>
      <dsp:spPr>
        <a:xfrm>
          <a:off x="3374121" y="0"/>
          <a:ext cx="843194" cy="201694"/>
        </a:xfrm>
        <a:prstGeom prst="chevron">
          <a:avLst/>
        </a:prstGeom>
        <a:solidFill>
          <a:schemeClr val="lt1">
            <a:hueOff val="0"/>
            <a:satOff val="0"/>
            <a:lumOff val="0"/>
            <a:alphaOff val="0"/>
          </a:schemeClr>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solidFill>
            </a:rPr>
            <a:t>2014</a:t>
          </a:r>
          <a:endParaRPr lang="en-US" sz="1400" kern="1200" dirty="0">
            <a:solidFill>
              <a:schemeClr val="bg2"/>
            </a:solidFill>
          </a:endParaRPr>
        </a:p>
      </dsp:txBody>
      <dsp:txXfrm>
        <a:off x="3474968" y="0"/>
        <a:ext cx="641500" cy="201694"/>
      </dsp:txXfrm>
    </dsp:sp>
    <dsp:sp modelId="{67C2B716-AD78-476C-89E5-F7448D6494BA}">
      <dsp:nvSpPr>
        <dsp:cNvPr id="0" name=""/>
        <dsp:cNvSpPr/>
      </dsp:nvSpPr>
      <dsp:spPr>
        <a:xfrm>
          <a:off x="4048677" y="0"/>
          <a:ext cx="843194" cy="201694"/>
        </a:xfrm>
        <a:prstGeom prst="chevron">
          <a:avLst/>
        </a:prstGeom>
        <a:solidFill>
          <a:schemeClr val="lt1">
            <a:hueOff val="0"/>
            <a:satOff val="0"/>
            <a:lumOff val="0"/>
            <a:alphaOff val="0"/>
          </a:schemeClr>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solidFill>
            </a:rPr>
            <a:t>2015</a:t>
          </a:r>
          <a:endParaRPr lang="en-US" sz="1400" kern="1200" dirty="0">
            <a:solidFill>
              <a:schemeClr val="bg2"/>
            </a:solidFill>
          </a:endParaRPr>
        </a:p>
      </dsp:txBody>
      <dsp:txXfrm>
        <a:off x="4149524" y="0"/>
        <a:ext cx="641500" cy="201694"/>
      </dsp:txXfrm>
    </dsp:sp>
    <dsp:sp modelId="{49C47B59-67BF-42D0-9695-90C375C22F86}">
      <dsp:nvSpPr>
        <dsp:cNvPr id="0" name=""/>
        <dsp:cNvSpPr/>
      </dsp:nvSpPr>
      <dsp:spPr>
        <a:xfrm>
          <a:off x="4723232" y="0"/>
          <a:ext cx="843194" cy="201694"/>
        </a:xfrm>
        <a:prstGeom prst="chevron">
          <a:avLst/>
        </a:prstGeom>
        <a:solidFill>
          <a:schemeClr val="lt1">
            <a:hueOff val="0"/>
            <a:satOff val="0"/>
            <a:lumOff val="0"/>
            <a:alphaOff val="0"/>
          </a:schemeClr>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solidFill>
            </a:rPr>
            <a:t>2016</a:t>
          </a:r>
          <a:endParaRPr lang="en-US" sz="1400" kern="1200" dirty="0">
            <a:solidFill>
              <a:schemeClr val="bg2"/>
            </a:solidFill>
          </a:endParaRPr>
        </a:p>
      </dsp:txBody>
      <dsp:txXfrm>
        <a:off x="4824079" y="0"/>
        <a:ext cx="641500" cy="201694"/>
      </dsp:txXfrm>
    </dsp:sp>
    <dsp:sp modelId="{8B6D69BB-4215-458E-A8BB-65B98019CA28}">
      <dsp:nvSpPr>
        <dsp:cNvPr id="0" name=""/>
        <dsp:cNvSpPr/>
      </dsp:nvSpPr>
      <dsp:spPr>
        <a:xfrm>
          <a:off x="5397788" y="0"/>
          <a:ext cx="843194" cy="201694"/>
        </a:xfrm>
        <a:prstGeom prst="chevron">
          <a:avLst/>
        </a:prstGeom>
        <a:solidFill>
          <a:schemeClr val="lt1">
            <a:hueOff val="0"/>
            <a:satOff val="0"/>
            <a:lumOff val="0"/>
            <a:alphaOff val="0"/>
          </a:schemeClr>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solidFill>
            </a:rPr>
            <a:t>2017</a:t>
          </a:r>
          <a:endParaRPr lang="en-US" sz="1400" kern="1200" dirty="0">
            <a:solidFill>
              <a:schemeClr val="bg2"/>
            </a:solidFill>
          </a:endParaRPr>
        </a:p>
      </dsp:txBody>
      <dsp:txXfrm>
        <a:off x="5498635" y="0"/>
        <a:ext cx="641500" cy="201694"/>
      </dsp:txXfrm>
    </dsp:sp>
    <dsp:sp modelId="{BD47CF75-CA03-4DCC-A135-F4855D3342C3}">
      <dsp:nvSpPr>
        <dsp:cNvPr id="0" name=""/>
        <dsp:cNvSpPr/>
      </dsp:nvSpPr>
      <dsp:spPr>
        <a:xfrm>
          <a:off x="6072343" y="0"/>
          <a:ext cx="843194" cy="201694"/>
        </a:xfrm>
        <a:prstGeom prst="chevron">
          <a:avLst/>
        </a:prstGeom>
        <a:solidFill>
          <a:schemeClr val="lt1">
            <a:hueOff val="0"/>
            <a:satOff val="0"/>
            <a:lumOff val="0"/>
            <a:alphaOff val="0"/>
          </a:schemeClr>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solidFill>
            </a:rPr>
            <a:t>2018</a:t>
          </a:r>
          <a:endParaRPr lang="en-US" sz="1400" kern="1200" dirty="0">
            <a:solidFill>
              <a:schemeClr val="bg2"/>
            </a:solidFill>
          </a:endParaRPr>
        </a:p>
      </dsp:txBody>
      <dsp:txXfrm>
        <a:off x="6173190" y="0"/>
        <a:ext cx="641500" cy="201694"/>
      </dsp:txXfrm>
    </dsp:sp>
    <dsp:sp modelId="{54B75C99-7FBB-4350-9D98-DFAD6585CDE3}">
      <dsp:nvSpPr>
        <dsp:cNvPr id="0" name=""/>
        <dsp:cNvSpPr/>
      </dsp:nvSpPr>
      <dsp:spPr>
        <a:xfrm>
          <a:off x="6746898" y="0"/>
          <a:ext cx="843194" cy="201694"/>
        </a:xfrm>
        <a:prstGeom prst="chevron">
          <a:avLst/>
        </a:prstGeom>
        <a:solidFill>
          <a:schemeClr val="lt1">
            <a:hueOff val="0"/>
            <a:satOff val="0"/>
            <a:lumOff val="0"/>
            <a:alphaOff val="0"/>
          </a:schemeClr>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solidFill>
            </a:rPr>
            <a:t>2019</a:t>
          </a:r>
          <a:endParaRPr lang="en-US" sz="1400" kern="1200" dirty="0">
            <a:solidFill>
              <a:schemeClr val="bg2"/>
            </a:solidFill>
          </a:endParaRPr>
        </a:p>
      </dsp:txBody>
      <dsp:txXfrm>
        <a:off x="6847745" y="0"/>
        <a:ext cx="641500" cy="201694"/>
      </dsp:txXfrm>
    </dsp:sp>
    <dsp:sp modelId="{568B3847-626E-4005-887C-2AEBC942C0AA}">
      <dsp:nvSpPr>
        <dsp:cNvPr id="0" name=""/>
        <dsp:cNvSpPr/>
      </dsp:nvSpPr>
      <dsp:spPr>
        <a:xfrm>
          <a:off x="7421454" y="0"/>
          <a:ext cx="843194" cy="201694"/>
        </a:xfrm>
        <a:prstGeom prst="chevron">
          <a:avLst/>
        </a:prstGeom>
        <a:solidFill>
          <a:schemeClr val="lt1">
            <a:hueOff val="0"/>
            <a:satOff val="0"/>
            <a:lumOff val="0"/>
            <a:alphaOff val="0"/>
          </a:schemeClr>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solidFill>
            </a:rPr>
            <a:t>2020</a:t>
          </a:r>
          <a:endParaRPr lang="en-US" sz="1400" kern="1200" dirty="0">
            <a:solidFill>
              <a:schemeClr val="bg2"/>
            </a:solidFill>
          </a:endParaRPr>
        </a:p>
      </dsp:txBody>
      <dsp:txXfrm>
        <a:off x="7522301" y="0"/>
        <a:ext cx="641500" cy="201694"/>
      </dsp:txXfrm>
    </dsp:sp>
    <dsp:sp modelId="{6DBB7C25-D595-467F-BE9D-3C4580908ACA}">
      <dsp:nvSpPr>
        <dsp:cNvPr id="0" name=""/>
        <dsp:cNvSpPr/>
      </dsp:nvSpPr>
      <dsp:spPr>
        <a:xfrm>
          <a:off x="8096009" y="0"/>
          <a:ext cx="536954" cy="201694"/>
        </a:xfrm>
        <a:prstGeom prst="chevron">
          <a:avLst/>
        </a:prstGeom>
        <a:solidFill>
          <a:schemeClr val="tx1"/>
        </a:solidFill>
        <a:ln w="10795" cap="flat" cmpd="sng" algn="ctr">
          <a:solidFill>
            <a:schemeClr val="bg2"/>
          </a:solidFill>
          <a:prstDash val="lgDash"/>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endParaRPr lang="en-US" sz="1400" kern="1200" dirty="0">
            <a:ln>
              <a:noFill/>
            </a:ln>
            <a:solidFill>
              <a:schemeClr val="bg2"/>
            </a:solidFill>
          </a:endParaRPr>
        </a:p>
      </dsp:txBody>
      <dsp:txXfrm>
        <a:off x="8196856" y="0"/>
        <a:ext cx="335260" cy="201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86D97-850C-4A9E-961D-5C10D883BFD8}">
      <dsp:nvSpPr>
        <dsp:cNvPr id="0" name=""/>
        <dsp:cNvSpPr/>
      </dsp:nvSpPr>
      <dsp:spPr>
        <a:xfrm>
          <a:off x="1344" y="0"/>
          <a:ext cx="843194" cy="201694"/>
        </a:xfrm>
        <a:prstGeom prst="homePlate">
          <a:avLst/>
        </a:prstGeom>
        <a:solidFill>
          <a:schemeClr val="tx1"/>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chemeClr val="bg2"/>
              </a:solidFill>
            </a:rPr>
            <a:t>2009</a:t>
          </a:r>
          <a:endParaRPr lang="en-US" sz="1600" kern="1200" dirty="0">
            <a:solidFill>
              <a:schemeClr val="bg2"/>
            </a:solidFill>
          </a:endParaRPr>
        </a:p>
      </dsp:txBody>
      <dsp:txXfrm>
        <a:off x="1344" y="0"/>
        <a:ext cx="792771" cy="201694"/>
      </dsp:txXfrm>
    </dsp:sp>
    <dsp:sp modelId="{7E899192-C72A-481D-9DF4-B9714219B990}">
      <dsp:nvSpPr>
        <dsp:cNvPr id="0" name=""/>
        <dsp:cNvSpPr/>
      </dsp:nvSpPr>
      <dsp:spPr>
        <a:xfrm>
          <a:off x="675900" y="0"/>
          <a:ext cx="843194" cy="201694"/>
        </a:xfrm>
        <a:prstGeom prst="chevron">
          <a:avLst/>
        </a:prstGeom>
        <a:solidFill>
          <a:schemeClr val="tx1"/>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chemeClr val="bg2"/>
              </a:solidFill>
            </a:rPr>
            <a:t>2010</a:t>
          </a:r>
          <a:endParaRPr lang="en-US" sz="1600" kern="1200" dirty="0">
            <a:solidFill>
              <a:schemeClr val="bg2"/>
            </a:solidFill>
          </a:endParaRPr>
        </a:p>
      </dsp:txBody>
      <dsp:txXfrm>
        <a:off x="776747" y="0"/>
        <a:ext cx="641500" cy="201694"/>
      </dsp:txXfrm>
    </dsp:sp>
    <dsp:sp modelId="{10D3851B-B529-4B1F-BF1C-AE5F239AC5B7}">
      <dsp:nvSpPr>
        <dsp:cNvPr id="0" name=""/>
        <dsp:cNvSpPr/>
      </dsp:nvSpPr>
      <dsp:spPr>
        <a:xfrm>
          <a:off x="1350455" y="0"/>
          <a:ext cx="843194" cy="201694"/>
        </a:xfrm>
        <a:prstGeom prst="chevron">
          <a:avLst/>
        </a:prstGeom>
        <a:solidFill>
          <a:schemeClr val="tx1"/>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chemeClr val="bg2"/>
              </a:solidFill>
            </a:rPr>
            <a:t>2011</a:t>
          </a:r>
          <a:endParaRPr lang="en-US" sz="1600" kern="1200" dirty="0">
            <a:solidFill>
              <a:schemeClr val="bg2"/>
            </a:solidFill>
          </a:endParaRPr>
        </a:p>
      </dsp:txBody>
      <dsp:txXfrm>
        <a:off x="1451302" y="0"/>
        <a:ext cx="641500" cy="201694"/>
      </dsp:txXfrm>
    </dsp:sp>
    <dsp:sp modelId="{4FD40A6C-7E25-4B8B-A1FA-A197D3B1956D}">
      <dsp:nvSpPr>
        <dsp:cNvPr id="0" name=""/>
        <dsp:cNvSpPr/>
      </dsp:nvSpPr>
      <dsp:spPr>
        <a:xfrm>
          <a:off x="2025011" y="0"/>
          <a:ext cx="843194" cy="201694"/>
        </a:xfrm>
        <a:prstGeom prst="chevron">
          <a:avLst/>
        </a:prstGeom>
        <a:solidFill>
          <a:schemeClr val="tx1"/>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chemeClr val="bg2"/>
              </a:solidFill>
            </a:rPr>
            <a:t>2012</a:t>
          </a:r>
          <a:endParaRPr lang="en-US" sz="1600" kern="1200" dirty="0">
            <a:solidFill>
              <a:schemeClr val="bg2"/>
            </a:solidFill>
          </a:endParaRPr>
        </a:p>
      </dsp:txBody>
      <dsp:txXfrm>
        <a:off x="2125858" y="0"/>
        <a:ext cx="641500" cy="201694"/>
      </dsp:txXfrm>
    </dsp:sp>
    <dsp:sp modelId="{849EA090-BAF1-4959-BB5D-520ACF34A091}">
      <dsp:nvSpPr>
        <dsp:cNvPr id="0" name=""/>
        <dsp:cNvSpPr/>
      </dsp:nvSpPr>
      <dsp:spPr>
        <a:xfrm>
          <a:off x="2699566" y="0"/>
          <a:ext cx="843194" cy="201694"/>
        </a:xfrm>
        <a:prstGeom prst="chevron">
          <a:avLst/>
        </a:prstGeom>
        <a:solidFill>
          <a:schemeClr val="tx1"/>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2"/>
              </a:solidFill>
            </a:rPr>
            <a:t>2013</a:t>
          </a:r>
          <a:endParaRPr lang="en-US" sz="1400" kern="1200" dirty="0">
            <a:solidFill>
              <a:schemeClr val="bg2"/>
            </a:solidFill>
          </a:endParaRPr>
        </a:p>
      </dsp:txBody>
      <dsp:txXfrm>
        <a:off x="2800413" y="0"/>
        <a:ext cx="641500" cy="201694"/>
      </dsp:txXfrm>
    </dsp:sp>
    <dsp:sp modelId="{37134B18-3A20-4DC5-A345-DA186E01BC6F}">
      <dsp:nvSpPr>
        <dsp:cNvPr id="0" name=""/>
        <dsp:cNvSpPr/>
      </dsp:nvSpPr>
      <dsp:spPr>
        <a:xfrm>
          <a:off x="3374121" y="0"/>
          <a:ext cx="843194" cy="201694"/>
        </a:xfrm>
        <a:prstGeom prst="chevron">
          <a:avLst/>
        </a:prstGeom>
        <a:solidFill>
          <a:schemeClr val="tx1"/>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chemeClr val="bg2"/>
              </a:solidFill>
            </a:rPr>
            <a:t>2014</a:t>
          </a:r>
          <a:endParaRPr lang="en-US" sz="1600" kern="1200" dirty="0">
            <a:solidFill>
              <a:schemeClr val="bg2"/>
            </a:solidFill>
          </a:endParaRPr>
        </a:p>
      </dsp:txBody>
      <dsp:txXfrm>
        <a:off x="3474968" y="0"/>
        <a:ext cx="641500" cy="201694"/>
      </dsp:txXfrm>
    </dsp:sp>
    <dsp:sp modelId="{67C2B716-AD78-476C-89E5-F7448D6494BA}">
      <dsp:nvSpPr>
        <dsp:cNvPr id="0" name=""/>
        <dsp:cNvSpPr/>
      </dsp:nvSpPr>
      <dsp:spPr>
        <a:xfrm>
          <a:off x="4048677" y="0"/>
          <a:ext cx="843194" cy="201694"/>
        </a:xfrm>
        <a:prstGeom prst="chevron">
          <a:avLst/>
        </a:prstGeom>
        <a:solidFill>
          <a:schemeClr val="tx1"/>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chemeClr val="bg2"/>
              </a:solidFill>
            </a:rPr>
            <a:t>2015</a:t>
          </a:r>
          <a:endParaRPr lang="en-US" sz="1600" kern="1200" dirty="0">
            <a:solidFill>
              <a:schemeClr val="bg2"/>
            </a:solidFill>
          </a:endParaRPr>
        </a:p>
      </dsp:txBody>
      <dsp:txXfrm>
        <a:off x="4149524" y="0"/>
        <a:ext cx="641500" cy="201694"/>
      </dsp:txXfrm>
    </dsp:sp>
    <dsp:sp modelId="{49C47B59-67BF-42D0-9695-90C375C22F86}">
      <dsp:nvSpPr>
        <dsp:cNvPr id="0" name=""/>
        <dsp:cNvSpPr/>
      </dsp:nvSpPr>
      <dsp:spPr>
        <a:xfrm>
          <a:off x="4723232" y="0"/>
          <a:ext cx="843194" cy="201694"/>
        </a:xfrm>
        <a:prstGeom prst="chevron">
          <a:avLst/>
        </a:prstGeom>
        <a:solidFill>
          <a:schemeClr val="tx1"/>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chemeClr val="bg2"/>
              </a:solidFill>
            </a:rPr>
            <a:t>2016</a:t>
          </a:r>
          <a:endParaRPr lang="en-US" sz="1600" kern="1200" dirty="0">
            <a:solidFill>
              <a:schemeClr val="bg2"/>
            </a:solidFill>
          </a:endParaRPr>
        </a:p>
      </dsp:txBody>
      <dsp:txXfrm>
        <a:off x="4824079" y="0"/>
        <a:ext cx="641500" cy="201694"/>
      </dsp:txXfrm>
    </dsp:sp>
    <dsp:sp modelId="{8B6D69BB-4215-458E-A8BB-65B98019CA28}">
      <dsp:nvSpPr>
        <dsp:cNvPr id="0" name=""/>
        <dsp:cNvSpPr/>
      </dsp:nvSpPr>
      <dsp:spPr>
        <a:xfrm>
          <a:off x="5397788" y="0"/>
          <a:ext cx="843194" cy="201694"/>
        </a:xfrm>
        <a:prstGeom prst="chevron">
          <a:avLst/>
        </a:prstGeom>
        <a:solidFill>
          <a:schemeClr val="tx1"/>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chemeClr val="bg2"/>
              </a:solidFill>
            </a:rPr>
            <a:t>2017</a:t>
          </a:r>
          <a:endParaRPr lang="en-US" sz="1600" kern="1200" dirty="0">
            <a:solidFill>
              <a:schemeClr val="bg2"/>
            </a:solidFill>
          </a:endParaRPr>
        </a:p>
      </dsp:txBody>
      <dsp:txXfrm>
        <a:off x="5498635" y="0"/>
        <a:ext cx="641500" cy="201694"/>
      </dsp:txXfrm>
    </dsp:sp>
    <dsp:sp modelId="{BD47CF75-CA03-4DCC-A135-F4855D3342C3}">
      <dsp:nvSpPr>
        <dsp:cNvPr id="0" name=""/>
        <dsp:cNvSpPr/>
      </dsp:nvSpPr>
      <dsp:spPr>
        <a:xfrm>
          <a:off x="6072343" y="0"/>
          <a:ext cx="843194" cy="201694"/>
        </a:xfrm>
        <a:prstGeom prst="chevron">
          <a:avLst/>
        </a:prstGeom>
        <a:solidFill>
          <a:schemeClr val="tx1"/>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chemeClr val="bg2"/>
              </a:solidFill>
            </a:rPr>
            <a:t>2018</a:t>
          </a:r>
          <a:endParaRPr lang="en-US" sz="1600" kern="1200" dirty="0">
            <a:solidFill>
              <a:schemeClr val="bg2"/>
            </a:solidFill>
          </a:endParaRPr>
        </a:p>
      </dsp:txBody>
      <dsp:txXfrm>
        <a:off x="6173190" y="0"/>
        <a:ext cx="641500" cy="201694"/>
      </dsp:txXfrm>
    </dsp:sp>
    <dsp:sp modelId="{54B75C99-7FBB-4350-9D98-DFAD6585CDE3}">
      <dsp:nvSpPr>
        <dsp:cNvPr id="0" name=""/>
        <dsp:cNvSpPr/>
      </dsp:nvSpPr>
      <dsp:spPr>
        <a:xfrm>
          <a:off x="6746898" y="0"/>
          <a:ext cx="843194" cy="201694"/>
        </a:xfrm>
        <a:prstGeom prst="chevron">
          <a:avLst/>
        </a:prstGeom>
        <a:solidFill>
          <a:schemeClr val="tx1"/>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chemeClr val="bg2"/>
              </a:solidFill>
            </a:rPr>
            <a:t>2019</a:t>
          </a:r>
          <a:endParaRPr lang="en-US" sz="1600" kern="1200" dirty="0">
            <a:solidFill>
              <a:schemeClr val="bg2"/>
            </a:solidFill>
          </a:endParaRPr>
        </a:p>
      </dsp:txBody>
      <dsp:txXfrm>
        <a:off x="6847745" y="0"/>
        <a:ext cx="641500" cy="201694"/>
      </dsp:txXfrm>
    </dsp:sp>
    <dsp:sp modelId="{568B3847-626E-4005-887C-2AEBC942C0AA}">
      <dsp:nvSpPr>
        <dsp:cNvPr id="0" name=""/>
        <dsp:cNvSpPr/>
      </dsp:nvSpPr>
      <dsp:spPr>
        <a:xfrm>
          <a:off x="7421454" y="0"/>
          <a:ext cx="843194" cy="201694"/>
        </a:xfrm>
        <a:prstGeom prst="chevron">
          <a:avLst/>
        </a:prstGeom>
        <a:solidFill>
          <a:schemeClr val="tx1"/>
        </a:solidFill>
        <a:ln w="1079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chemeClr val="bg2"/>
              </a:solidFill>
            </a:rPr>
            <a:t>2020</a:t>
          </a:r>
          <a:endParaRPr lang="en-US" sz="1600" kern="1200" dirty="0">
            <a:solidFill>
              <a:schemeClr val="bg2"/>
            </a:solidFill>
          </a:endParaRPr>
        </a:p>
      </dsp:txBody>
      <dsp:txXfrm>
        <a:off x="7522301" y="0"/>
        <a:ext cx="641500" cy="201694"/>
      </dsp:txXfrm>
    </dsp:sp>
    <dsp:sp modelId="{6DBB7C25-D595-467F-BE9D-3C4580908ACA}">
      <dsp:nvSpPr>
        <dsp:cNvPr id="0" name=""/>
        <dsp:cNvSpPr/>
      </dsp:nvSpPr>
      <dsp:spPr>
        <a:xfrm>
          <a:off x="8096009" y="0"/>
          <a:ext cx="536954" cy="201694"/>
        </a:xfrm>
        <a:prstGeom prst="chevron">
          <a:avLst/>
        </a:prstGeom>
        <a:solidFill>
          <a:schemeClr val="tx1"/>
        </a:solidFill>
        <a:ln w="10795" cap="flat" cmpd="sng" algn="ctr">
          <a:solidFill>
            <a:schemeClr val="bg2"/>
          </a:solidFill>
          <a:prstDash val="lgDash"/>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endParaRPr lang="en-US" sz="1600" kern="1200" dirty="0">
            <a:solidFill>
              <a:schemeClr val="bg2"/>
            </a:solidFill>
          </a:endParaRPr>
        </a:p>
      </dsp:txBody>
      <dsp:txXfrm>
        <a:off x="8196856" y="0"/>
        <a:ext cx="335260" cy="2016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7E4CA-4360-4C67-B86C-71546B1618CE}">
      <dsp:nvSpPr>
        <dsp:cNvPr id="0" name=""/>
        <dsp:cNvSpPr/>
      </dsp:nvSpPr>
      <dsp:spPr>
        <a:xfrm>
          <a:off x="2445" y="90214"/>
          <a:ext cx="2384168"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latin typeface="Segoe UI Light" panose="020B0502040204020203" pitchFamily="34" charset="0"/>
              <a:cs typeface="Segoe UI Light" panose="020B0502040204020203" pitchFamily="34" charset="0"/>
            </a:rPr>
            <a:t>Deployment</a:t>
          </a:r>
          <a:endParaRPr lang="en-US" sz="2000" kern="1200" dirty="0">
            <a:latin typeface="Segoe UI Light" panose="020B0502040204020203" pitchFamily="34" charset="0"/>
            <a:cs typeface="Segoe UI Light" panose="020B0502040204020203" pitchFamily="34" charset="0"/>
          </a:endParaRPr>
        </a:p>
      </dsp:txBody>
      <dsp:txXfrm>
        <a:off x="2445" y="90214"/>
        <a:ext cx="2384168" cy="576000"/>
      </dsp:txXfrm>
    </dsp:sp>
    <dsp:sp modelId="{BA591716-7D7B-408A-B90C-700E15E5CC93}">
      <dsp:nvSpPr>
        <dsp:cNvPr id="0" name=""/>
        <dsp:cNvSpPr/>
      </dsp:nvSpPr>
      <dsp:spPr>
        <a:xfrm>
          <a:off x="2445" y="666214"/>
          <a:ext cx="2384168" cy="30743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chemeClr val="tx2"/>
              </a:solidFill>
              <a:latin typeface="Segoe UI Light" panose="020B0502040204020203" pitchFamily="34" charset="0"/>
              <a:cs typeface="Segoe UI Light" panose="020B0502040204020203" pitchFamily="34" charset="0"/>
            </a:rPr>
            <a:t>Microsoft Edge will be pre-installed on Windows 10 PCs and mobile devices</a:t>
          </a:r>
          <a:endParaRPr lang="en-US" sz="2000" kern="1200" dirty="0">
            <a:solidFill>
              <a:schemeClr val="tx2"/>
            </a:solidFill>
            <a:latin typeface="Segoe UI Light" panose="020B0502040204020203" pitchFamily="34" charset="0"/>
            <a:cs typeface="Segoe UI Light" panose="020B0502040204020203" pitchFamily="34" charset="0"/>
          </a:endParaRPr>
        </a:p>
        <a:p>
          <a:pPr marL="228600" lvl="1" indent="-228600" algn="l" defTabSz="889000">
            <a:lnSpc>
              <a:spcPct val="90000"/>
            </a:lnSpc>
            <a:spcBef>
              <a:spcPct val="0"/>
            </a:spcBef>
            <a:spcAft>
              <a:spcPct val="15000"/>
            </a:spcAft>
            <a:buChar char="••"/>
          </a:pPr>
          <a:r>
            <a:rPr lang="en-US" sz="2000" kern="1200" dirty="0" smtClean="0">
              <a:solidFill>
                <a:schemeClr val="tx2"/>
              </a:solidFill>
              <a:latin typeface="Segoe UI Light" panose="020B0502040204020203" pitchFamily="34" charset="0"/>
              <a:cs typeface="Segoe UI Light" panose="020B0502040204020203" pitchFamily="34" charset="0"/>
            </a:rPr>
            <a:t>Internet Explorer will be available for Windows 10</a:t>
          </a:r>
          <a:endParaRPr lang="en-US" sz="2000" kern="1200" dirty="0">
            <a:solidFill>
              <a:schemeClr val="tx2"/>
            </a:solidFill>
            <a:latin typeface="Segoe UI Light" panose="020B0502040204020203" pitchFamily="34" charset="0"/>
            <a:cs typeface="Segoe UI Light" panose="020B0502040204020203" pitchFamily="34" charset="0"/>
          </a:endParaRPr>
        </a:p>
      </dsp:txBody>
      <dsp:txXfrm>
        <a:off x="2445" y="666214"/>
        <a:ext cx="2384168" cy="3074399"/>
      </dsp:txXfrm>
    </dsp:sp>
    <dsp:sp modelId="{C5D37A99-C6B3-4058-86E6-25CBA0D1CCF0}">
      <dsp:nvSpPr>
        <dsp:cNvPr id="0" name=""/>
        <dsp:cNvSpPr/>
      </dsp:nvSpPr>
      <dsp:spPr>
        <a:xfrm>
          <a:off x="2720397" y="90214"/>
          <a:ext cx="2384168"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latin typeface="Segoe UI Light" panose="020B0502040204020203" pitchFamily="34" charset="0"/>
              <a:cs typeface="Segoe UI Light" panose="020B0502040204020203" pitchFamily="34" charset="0"/>
            </a:rPr>
            <a:t>Updates</a:t>
          </a:r>
          <a:endParaRPr lang="en-US" sz="2000" kern="1200" dirty="0">
            <a:latin typeface="Segoe UI Light" panose="020B0502040204020203" pitchFamily="34" charset="0"/>
            <a:cs typeface="Segoe UI Light" panose="020B0502040204020203" pitchFamily="34" charset="0"/>
          </a:endParaRPr>
        </a:p>
      </dsp:txBody>
      <dsp:txXfrm>
        <a:off x="2720397" y="90214"/>
        <a:ext cx="2384168" cy="576000"/>
      </dsp:txXfrm>
    </dsp:sp>
    <dsp:sp modelId="{675769B4-7862-4636-98B7-9E77DDDBBA17}">
      <dsp:nvSpPr>
        <dsp:cNvPr id="0" name=""/>
        <dsp:cNvSpPr/>
      </dsp:nvSpPr>
      <dsp:spPr>
        <a:xfrm>
          <a:off x="2720397" y="666214"/>
          <a:ext cx="2384168" cy="30743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chemeClr val="tx2"/>
              </a:solidFill>
              <a:latin typeface="Segoe UI Light" panose="020B0502040204020203" pitchFamily="34" charset="0"/>
              <a:cs typeface="Segoe UI Light" panose="020B0502040204020203" pitchFamily="34" charset="0"/>
            </a:rPr>
            <a:t>Microsoft Edge updates will be released on a regular cadence</a:t>
          </a:r>
          <a:endParaRPr lang="en-US" sz="2000" kern="1200" dirty="0">
            <a:solidFill>
              <a:schemeClr val="tx2"/>
            </a:solidFill>
            <a:latin typeface="Segoe UI Light" panose="020B0502040204020203" pitchFamily="34" charset="0"/>
            <a:cs typeface="Segoe UI Light" panose="020B0502040204020203" pitchFamily="34" charset="0"/>
          </a:endParaRPr>
        </a:p>
      </dsp:txBody>
      <dsp:txXfrm>
        <a:off x="2720397" y="666214"/>
        <a:ext cx="2384168" cy="3074399"/>
      </dsp:txXfrm>
    </dsp:sp>
    <dsp:sp modelId="{B384C633-DCCB-43D9-8644-666F1B67BF3C}">
      <dsp:nvSpPr>
        <dsp:cNvPr id="0" name=""/>
        <dsp:cNvSpPr/>
      </dsp:nvSpPr>
      <dsp:spPr>
        <a:xfrm>
          <a:off x="5438349" y="90214"/>
          <a:ext cx="2384168"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latin typeface="Segoe UI Light" panose="020B0502040204020203" pitchFamily="34" charset="0"/>
              <a:cs typeface="Segoe UI Light" panose="020B0502040204020203" pitchFamily="34" charset="0"/>
            </a:rPr>
            <a:t>Preview channels</a:t>
          </a:r>
          <a:endParaRPr lang="en-US" sz="2000" kern="1200" dirty="0">
            <a:latin typeface="Segoe UI Light" panose="020B0502040204020203" pitchFamily="34" charset="0"/>
            <a:cs typeface="Segoe UI Light" panose="020B0502040204020203" pitchFamily="34" charset="0"/>
          </a:endParaRPr>
        </a:p>
      </dsp:txBody>
      <dsp:txXfrm>
        <a:off x="5438349" y="90214"/>
        <a:ext cx="2384168" cy="576000"/>
      </dsp:txXfrm>
    </dsp:sp>
    <dsp:sp modelId="{CEB8C1A2-3CC3-48A9-8D00-C49344D5D0AF}">
      <dsp:nvSpPr>
        <dsp:cNvPr id="0" name=""/>
        <dsp:cNvSpPr/>
      </dsp:nvSpPr>
      <dsp:spPr>
        <a:xfrm>
          <a:off x="5438349" y="666214"/>
          <a:ext cx="2384168" cy="30743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chemeClr val="tx2"/>
              </a:solidFill>
              <a:latin typeface="Segoe UI Light" panose="020B0502040204020203" pitchFamily="34" charset="0"/>
              <a:cs typeface="Segoe UI Light" panose="020B0502040204020203" pitchFamily="34" charset="0"/>
            </a:rPr>
            <a:t>Microsoft Edge preview releases will be available for early validation and feedback via the Windows Insider Program</a:t>
          </a:r>
          <a:endParaRPr lang="en-US" sz="2000" kern="1200" dirty="0">
            <a:solidFill>
              <a:schemeClr val="tx2"/>
            </a:solidFill>
            <a:latin typeface="Segoe UI Light" panose="020B0502040204020203" pitchFamily="34" charset="0"/>
            <a:cs typeface="Segoe UI Light" panose="020B0502040204020203" pitchFamily="34" charset="0"/>
          </a:endParaRPr>
        </a:p>
      </dsp:txBody>
      <dsp:txXfrm>
        <a:off x="5438349" y="666214"/>
        <a:ext cx="2384168" cy="30743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C56203-5303-4770-A53D-0319349914DA}">
      <dsp:nvSpPr>
        <dsp:cNvPr id="0" name=""/>
        <dsp:cNvSpPr/>
      </dsp:nvSpPr>
      <dsp:spPr>
        <a:xfrm>
          <a:off x="5825" y="0"/>
          <a:ext cx="2355379" cy="207475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latin typeface="+mj-lt"/>
            </a:rPr>
            <a:t>Browser Link</a:t>
          </a:r>
          <a:endParaRPr lang="en-GB" sz="2800" kern="1200" dirty="0">
            <a:latin typeface="+mj-lt"/>
          </a:endParaRPr>
        </a:p>
      </dsp:txBody>
      <dsp:txXfrm>
        <a:off x="66593" y="60768"/>
        <a:ext cx="2233843" cy="1953221"/>
      </dsp:txXfrm>
    </dsp:sp>
    <dsp:sp modelId="{34240F0A-30C8-48FE-ACFB-70CE50ECFC23}">
      <dsp:nvSpPr>
        <dsp:cNvPr id="0" name=""/>
        <dsp:cNvSpPr/>
      </dsp:nvSpPr>
      <dsp:spPr>
        <a:xfrm>
          <a:off x="2756907" y="0"/>
          <a:ext cx="2355379" cy="207475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latin typeface="+mj-lt"/>
            </a:rPr>
            <a:t>Rich Editor</a:t>
          </a:r>
        </a:p>
        <a:p>
          <a:pPr lvl="0" algn="ctr" defTabSz="1244600">
            <a:lnSpc>
              <a:spcPct val="90000"/>
            </a:lnSpc>
            <a:spcBef>
              <a:spcPct val="0"/>
            </a:spcBef>
            <a:spcAft>
              <a:spcPct val="35000"/>
            </a:spcAft>
          </a:pPr>
          <a:r>
            <a:rPr lang="en-GB" sz="2800" kern="1200" dirty="0" smtClean="0">
              <a:latin typeface="+mj-lt"/>
            </a:rPr>
            <a:t>Features</a:t>
          </a:r>
          <a:endParaRPr lang="en-GB" sz="2800" kern="1200" dirty="0">
            <a:latin typeface="+mj-lt"/>
          </a:endParaRPr>
        </a:p>
      </dsp:txBody>
      <dsp:txXfrm>
        <a:off x="2817675" y="60768"/>
        <a:ext cx="2233843" cy="1953221"/>
      </dsp:txXfrm>
    </dsp:sp>
    <dsp:sp modelId="{8C47A304-ECBA-4F74-B4E0-E859FFC75554}">
      <dsp:nvSpPr>
        <dsp:cNvPr id="0" name=""/>
        <dsp:cNvSpPr/>
      </dsp:nvSpPr>
      <dsp:spPr>
        <a:xfrm>
          <a:off x="5507990" y="0"/>
          <a:ext cx="2355379" cy="207475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latin typeface="+mj-lt"/>
            </a:rPr>
            <a:t>Web Essentials</a:t>
          </a:r>
          <a:endParaRPr lang="en-GB" sz="2800" kern="1200" dirty="0">
            <a:latin typeface="+mj-lt"/>
          </a:endParaRPr>
        </a:p>
      </dsp:txBody>
      <dsp:txXfrm>
        <a:off x="5568758" y="60768"/>
        <a:ext cx="2233843" cy="195322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ADBB6E-90B1-49EC-9E16-FF3C54DC25F1}" type="datetimeFigureOut">
              <a:rPr lang="en-GB" smtClean="0"/>
              <a:t>28/07/2015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08694-805E-46E3-B764-7212BDB72BF3}" type="slidenum">
              <a:rPr lang="en-GB" smtClean="0"/>
              <a:t>‹#›</a:t>
            </a:fld>
            <a:endParaRPr lang="en-GB"/>
          </a:p>
        </p:txBody>
      </p:sp>
    </p:spTree>
    <p:extLst>
      <p:ext uri="{BB962C8B-B14F-4D97-AF65-F5344CB8AC3E}">
        <p14:creationId xmlns:p14="http://schemas.microsoft.com/office/powerpoint/2010/main" val="1828804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2008694-805E-46E3-B764-7212BDB72BF3}" type="slidenum">
              <a:rPr lang="en-GB" smtClean="0"/>
              <a:t>1</a:t>
            </a:fld>
            <a:endParaRPr lang="en-GB"/>
          </a:p>
        </p:txBody>
      </p:sp>
    </p:spTree>
    <p:extLst>
      <p:ext uri="{BB962C8B-B14F-4D97-AF65-F5344CB8AC3E}">
        <p14:creationId xmlns:p14="http://schemas.microsoft.com/office/powerpoint/2010/main" val="1490069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Talking Points:</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Microsoft</a:t>
            </a:r>
            <a:r>
              <a:rPr lang="en-US" baseline="0" dirty="0" smtClean="0"/>
              <a:t> listened.  </a:t>
            </a:r>
            <a:r>
              <a:rPr lang="en-US" dirty="0" smtClean="0"/>
              <a:t>The next major version of our browser will work well with</a:t>
            </a:r>
            <a:r>
              <a:rPr lang="en-US" baseline="0" dirty="0" smtClean="0"/>
              <a:t> touch AND mouse/keyboard, across all Windows devices.</a:t>
            </a:r>
          </a:p>
          <a:p>
            <a:pPr marL="171450" indent="-171450">
              <a:buFont typeface="Arial" panose="020B0604020202020204" pitchFamily="34" charset="0"/>
              <a:buChar char="•"/>
            </a:pPr>
            <a:r>
              <a:rPr lang="en-US" baseline="0" dirty="0" smtClean="0"/>
              <a:t>The “Edge” engine will be always up to date with modern standards, and Spartan also includes all of IE11’s backward compatibility features, so it’s easier to upgrade to Windows 10.</a:t>
            </a:r>
          </a:p>
          <a:p>
            <a:pPr marL="171450" indent="-171450">
              <a:buFont typeface="Arial" panose="020B0604020202020204" pitchFamily="34" charset="0"/>
              <a:buChar char="•"/>
            </a:pPr>
            <a:r>
              <a:rPr lang="en-US" baseline="0" dirty="0" smtClean="0"/>
              <a:t>Spartan is more secure by default, running with Enhanced Protected Mode and 64-bit processes.</a:t>
            </a:r>
            <a:endParaRPr lang="en-US" dirty="0"/>
          </a:p>
        </p:txBody>
      </p:sp>
      <p:sp>
        <p:nvSpPr>
          <p:cNvPr id="4" name="Slide Number Placeholder 3"/>
          <p:cNvSpPr>
            <a:spLocks noGrp="1"/>
          </p:cNvSpPr>
          <p:nvPr>
            <p:ph type="sldNum" sz="quarter" idx="10"/>
          </p:nvPr>
        </p:nvSpPr>
        <p:spPr/>
        <p:txBody>
          <a:bodyPr/>
          <a:lstStyle/>
          <a:p>
            <a:fld id="{B44EA7EE-88B9-4A8E-BE19-7E1D099BB2E3}"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952192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14</a:t>
            </a:fld>
            <a:endParaRPr lang="en-US">
              <a:solidFill>
                <a:prstClr val="black"/>
              </a:solidFill>
              <a:latin typeface="Arial"/>
            </a:endParaRPr>
          </a:p>
        </p:txBody>
      </p:sp>
    </p:spTree>
    <p:extLst>
      <p:ext uri="{BB962C8B-B14F-4D97-AF65-F5344CB8AC3E}">
        <p14:creationId xmlns:p14="http://schemas.microsoft.com/office/powerpoint/2010/main" val="3903959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15</a:t>
            </a:fld>
            <a:endParaRPr lang="en-US">
              <a:solidFill>
                <a:prstClr val="black"/>
              </a:solidFill>
              <a:latin typeface="Arial"/>
            </a:endParaRPr>
          </a:p>
        </p:txBody>
      </p:sp>
    </p:spTree>
    <p:extLst>
      <p:ext uri="{BB962C8B-B14F-4D97-AF65-F5344CB8AC3E}">
        <p14:creationId xmlns:p14="http://schemas.microsoft.com/office/powerpoint/2010/main" val="2958100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16</a:t>
            </a:fld>
            <a:endParaRPr lang="en-US">
              <a:solidFill>
                <a:prstClr val="black"/>
              </a:solidFill>
              <a:latin typeface="Arial"/>
            </a:endParaRPr>
          </a:p>
        </p:txBody>
      </p:sp>
    </p:spTree>
    <p:extLst>
      <p:ext uri="{BB962C8B-B14F-4D97-AF65-F5344CB8AC3E}">
        <p14:creationId xmlns:p14="http://schemas.microsoft.com/office/powerpoint/2010/main" val="712730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17</a:t>
            </a:fld>
            <a:endParaRPr lang="en-US">
              <a:solidFill>
                <a:prstClr val="black"/>
              </a:solidFill>
              <a:latin typeface="Arial"/>
            </a:endParaRPr>
          </a:p>
        </p:txBody>
      </p:sp>
    </p:spTree>
    <p:extLst>
      <p:ext uri="{BB962C8B-B14F-4D97-AF65-F5344CB8AC3E}">
        <p14:creationId xmlns:p14="http://schemas.microsoft.com/office/powerpoint/2010/main" val="2740593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18</a:t>
            </a:fld>
            <a:endParaRPr lang="en-US">
              <a:solidFill>
                <a:prstClr val="black"/>
              </a:solidFill>
              <a:latin typeface="Arial"/>
            </a:endParaRPr>
          </a:p>
        </p:txBody>
      </p:sp>
    </p:spTree>
    <p:extLst>
      <p:ext uri="{BB962C8B-B14F-4D97-AF65-F5344CB8AC3E}">
        <p14:creationId xmlns:p14="http://schemas.microsoft.com/office/powerpoint/2010/main" val="909103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19</a:t>
            </a:fld>
            <a:endParaRPr lang="en-US">
              <a:solidFill>
                <a:prstClr val="black"/>
              </a:solidFill>
              <a:latin typeface="Arial"/>
            </a:endParaRPr>
          </a:p>
        </p:txBody>
      </p:sp>
    </p:spTree>
    <p:extLst>
      <p:ext uri="{BB962C8B-B14F-4D97-AF65-F5344CB8AC3E}">
        <p14:creationId xmlns:p14="http://schemas.microsoft.com/office/powerpoint/2010/main" val="4181040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latin typeface="Arial"/>
              </a:rPr>
              <a:pPr/>
              <a:t>20</a:t>
            </a:fld>
            <a:endParaRPr lang="en-US">
              <a:solidFill>
                <a:prstClr val="black"/>
              </a:solidFill>
              <a:latin typeface="Arial"/>
            </a:endParaRPr>
          </a:p>
        </p:txBody>
      </p:sp>
    </p:spTree>
    <p:extLst>
      <p:ext uri="{BB962C8B-B14F-4D97-AF65-F5344CB8AC3E}">
        <p14:creationId xmlns:p14="http://schemas.microsoft.com/office/powerpoint/2010/main" val="2667153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latin typeface="Arial"/>
              </a:rPr>
              <a:pPr/>
              <a:t>21</a:t>
            </a:fld>
            <a:endParaRPr lang="en-US">
              <a:solidFill>
                <a:prstClr val="black"/>
              </a:solidFill>
              <a:latin typeface="Arial"/>
            </a:endParaRPr>
          </a:p>
        </p:txBody>
      </p:sp>
    </p:spTree>
    <p:extLst>
      <p:ext uri="{BB962C8B-B14F-4D97-AF65-F5344CB8AC3E}">
        <p14:creationId xmlns:p14="http://schemas.microsoft.com/office/powerpoint/2010/main" val="1634793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latin typeface="Arial"/>
              </a:rPr>
              <a:pPr/>
              <a:t>22</a:t>
            </a:fld>
            <a:endParaRPr lang="en-US">
              <a:solidFill>
                <a:prstClr val="black"/>
              </a:solidFill>
              <a:latin typeface="Arial"/>
            </a:endParaRPr>
          </a:p>
        </p:txBody>
      </p:sp>
    </p:spTree>
    <p:extLst>
      <p:ext uri="{BB962C8B-B14F-4D97-AF65-F5344CB8AC3E}">
        <p14:creationId xmlns:p14="http://schemas.microsoft.com/office/powerpoint/2010/main" val="887755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kumimoji="0" lang="en-US" sz="900" b="0" i="0" u="none" strike="noStrike" kern="1200" cap="none" spc="0" normalizeH="0" baseline="0" noProof="0" dirty="0" smtClean="0">
                <a:ln>
                  <a:noFill/>
                </a:ln>
                <a:solidFill>
                  <a:prstClr val="black"/>
                </a:solidFill>
                <a:effectLst/>
                <a:uLnTx/>
                <a:uFillTx/>
                <a:latin typeface="Segoe UI Light" pitchFamily="34" charset="0"/>
                <a:ea typeface="+mn-ea"/>
                <a:cs typeface="+mn-cs"/>
              </a:rPr>
              <a:t>This is the Windows Browser Roadmap.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smtClean="0">
                <a:ln>
                  <a:noFill/>
                </a:ln>
                <a:solidFill>
                  <a:prstClr val="black"/>
                </a:solidFill>
                <a:effectLst/>
                <a:uLnTx/>
                <a:uFillTx/>
                <a:latin typeface="Segoe UI Light" pitchFamily="34" charset="0"/>
                <a:ea typeface="+mn-ea"/>
                <a:cs typeface="+mn-cs"/>
              </a:rPr>
              <a:t>As we announced last year, starting on January 12, 2016 only the most recent version of Internet Explorer will be supported on supported versions of Windows.  Effectively this means that only IE11 will be supported on Windows 7 starting in January, 2016.  The Windows 8 End of Life also occurs on that date.  Please make sure that customers and partners understand this, as upgrading to IE11 helps defragment the ecosystem, reduces risk, and eases Windows 10 upgrades.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smtClean="0">
                <a:ln>
                  <a:noFill/>
                </a:ln>
                <a:solidFill>
                  <a:prstClr val="black"/>
                </a:solidFill>
                <a:effectLst/>
                <a:uLnTx/>
                <a:uFillTx/>
                <a:latin typeface="Segoe UI Light" pitchFamily="34" charset="0"/>
                <a:ea typeface="+mn-ea"/>
                <a:cs typeface="+mn-cs"/>
              </a:rPr>
              <a:t>Internet Explorer 11 is available on Windows 7, Windows 8.1, and Windows 10, to help ease migrations to the latest operating system.</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smtClean="0">
                <a:ln>
                  <a:noFill/>
                </a:ln>
                <a:solidFill>
                  <a:prstClr val="black"/>
                </a:solidFill>
                <a:effectLst/>
                <a:uLnTx/>
                <a:uFillTx/>
                <a:latin typeface="Segoe UI Light" pitchFamily="34" charset="0"/>
                <a:ea typeface="+mn-ea"/>
                <a:cs typeface="+mn-cs"/>
              </a:rPr>
              <a:t>Windows 10 has two browsers available:  Microsoft Edge is the default, but a version of Internet Explorer 11 will be available for customers who need backward compatibility.</a:t>
            </a: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kumimoji="0" lang="en-US" sz="9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Links: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smtClean="0">
                <a:ln>
                  <a:noFill/>
                </a:ln>
                <a:solidFill>
                  <a:prstClr val="black"/>
                </a:solidFill>
                <a:effectLst/>
                <a:uLnTx/>
                <a:uFillTx/>
                <a:latin typeface="Segoe UI Light" pitchFamily="34" charset="0"/>
                <a:ea typeface="+mn-ea"/>
                <a:cs typeface="+mn-cs"/>
              </a:rPr>
              <a:t>IE Support Lifecycle Policy FAQ:  http://support.microsoft.com/gp/Microsoft-Internet-Explorer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smtClean="0">
                <a:ln>
                  <a:noFill/>
                </a:ln>
                <a:solidFill>
                  <a:prstClr val="black"/>
                </a:solidFill>
                <a:effectLst/>
                <a:uLnTx/>
                <a:uFillTx/>
                <a:latin typeface="Segoe UI Light" pitchFamily="34" charset="0"/>
                <a:ea typeface="+mn-ea"/>
                <a:cs typeface="+mn-cs"/>
              </a:rPr>
              <a:t>August, 2014 lifecycle announcement:  http://blogs.msdn.com/b/ie/archive/2014/08/07/stay-up-to-date-with-internet-explorer.aspx  </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7/28/2015 9:57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38947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latin typeface="Arial"/>
              </a:rPr>
              <a:pPr/>
              <a:t>23</a:t>
            </a:fld>
            <a:endParaRPr lang="en-US">
              <a:solidFill>
                <a:prstClr val="black"/>
              </a:solidFill>
              <a:latin typeface="Arial"/>
            </a:endParaRPr>
          </a:p>
        </p:txBody>
      </p:sp>
    </p:spTree>
    <p:extLst>
      <p:ext uri="{BB962C8B-B14F-4D97-AF65-F5344CB8AC3E}">
        <p14:creationId xmlns:p14="http://schemas.microsoft.com/office/powerpoint/2010/main" val="3907531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latin typeface="Arial"/>
              </a:rPr>
              <a:pPr/>
              <a:t>24</a:t>
            </a:fld>
            <a:endParaRPr lang="en-US">
              <a:solidFill>
                <a:prstClr val="black"/>
              </a:solidFill>
              <a:latin typeface="Arial"/>
            </a:endParaRPr>
          </a:p>
        </p:txBody>
      </p:sp>
    </p:spTree>
    <p:extLst>
      <p:ext uri="{BB962C8B-B14F-4D97-AF65-F5344CB8AC3E}">
        <p14:creationId xmlns:p14="http://schemas.microsoft.com/office/powerpoint/2010/main" val="1662825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latin typeface="Arial"/>
              </a:rPr>
              <a:pPr/>
              <a:t>25</a:t>
            </a:fld>
            <a:endParaRPr lang="en-US">
              <a:solidFill>
                <a:prstClr val="black"/>
              </a:solidFill>
              <a:latin typeface="Arial"/>
            </a:endParaRPr>
          </a:p>
        </p:txBody>
      </p:sp>
    </p:spTree>
    <p:extLst>
      <p:ext uri="{BB962C8B-B14F-4D97-AF65-F5344CB8AC3E}">
        <p14:creationId xmlns:p14="http://schemas.microsoft.com/office/powerpoint/2010/main" val="3470079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latin typeface="Arial"/>
              </a:rPr>
              <a:pPr/>
              <a:t>26</a:t>
            </a:fld>
            <a:endParaRPr lang="en-US">
              <a:solidFill>
                <a:prstClr val="black"/>
              </a:solidFill>
              <a:latin typeface="Arial"/>
            </a:endParaRPr>
          </a:p>
        </p:txBody>
      </p:sp>
    </p:spTree>
    <p:extLst>
      <p:ext uri="{BB962C8B-B14F-4D97-AF65-F5344CB8AC3E}">
        <p14:creationId xmlns:p14="http://schemas.microsoft.com/office/powerpoint/2010/main" val="2244316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27</a:t>
            </a:fld>
            <a:endParaRPr lang="en-US">
              <a:solidFill>
                <a:prstClr val="black"/>
              </a:solidFill>
              <a:latin typeface="Arial"/>
            </a:endParaRPr>
          </a:p>
        </p:txBody>
      </p:sp>
    </p:spTree>
    <p:extLst>
      <p:ext uri="{BB962C8B-B14F-4D97-AF65-F5344CB8AC3E}">
        <p14:creationId xmlns:p14="http://schemas.microsoft.com/office/powerpoint/2010/main" val="3117289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28</a:t>
            </a:fld>
            <a:endParaRPr lang="en-US">
              <a:solidFill>
                <a:prstClr val="black"/>
              </a:solidFill>
              <a:latin typeface="Arial"/>
            </a:endParaRPr>
          </a:p>
        </p:txBody>
      </p:sp>
    </p:spTree>
    <p:extLst>
      <p:ext uri="{BB962C8B-B14F-4D97-AF65-F5344CB8AC3E}">
        <p14:creationId xmlns:p14="http://schemas.microsoft.com/office/powerpoint/2010/main" val="1368001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29</a:t>
            </a:fld>
            <a:endParaRPr lang="en-US">
              <a:solidFill>
                <a:prstClr val="black"/>
              </a:solidFill>
              <a:latin typeface="Arial"/>
            </a:endParaRPr>
          </a:p>
        </p:txBody>
      </p:sp>
    </p:spTree>
    <p:extLst>
      <p:ext uri="{BB962C8B-B14F-4D97-AF65-F5344CB8AC3E}">
        <p14:creationId xmlns:p14="http://schemas.microsoft.com/office/powerpoint/2010/main" val="1519909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31</a:t>
            </a:fld>
            <a:endParaRPr lang="en-US">
              <a:solidFill>
                <a:prstClr val="black"/>
              </a:solidFill>
              <a:latin typeface="Arial"/>
            </a:endParaRPr>
          </a:p>
        </p:txBody>
      </p:sp>
    </p:spTree>
    <p:extLst>
      <p:ext uri="{BB962C8B-B14F-4D97-AF65-F5344CB8AC3E}">
        <p14:creationId xmlns:p14="http://schemas.microsoft.com/office/powerpoint/2010/main" val="2854011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32</a:t>
            </a:fld>
            <a:endParaRPr lang="en-US">
              <a:solidFill>
                <a:prstClr val="black"/>
              </a:solidFill>
              <a:latin typeface="Arial"/>
            </a:endParaRPr>
          </a:p>
        </p:txBody>
      </p:sp>
    </p:spTree>
    <p:extLst>
      <p:ext uri="{BB962C8B-B14F-4D97-AF65-F5344CB8AC3E}">
        <p14:creationId xmlns:p14="http://schemas.microsoft.com/office/powerpoint/2010/main" val="4102549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Note: </a:t>
            </a:r>
            <a:r>
              <a:rPr lang="en-US" dirty="0" err="1" smtClean="0"/>
              <a:t>cinemax</a:t>
            </a:r>
            <a:r>
              <a:rPr lang="en-US" baseline="0" dirty="0" smtClean="0"/>
              <a:t> is currently CV-listed to IE9 </a:t>
            </a:r>
            <a:r>
              <a:rPr lang="en-US" baseline="0" dirty="0" err="1" smtClean="0"/>
              <a:t>docmode</a:t>
            </a:r>
            <a:r>
              <a:rPr lang="en-US" baseline="0" dirty="0" smtClean="0"/>
              <a:t>, so if someone tries this, they won’t see any bugs.</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33</a:t>
            </a:fld>
            <a:endParaRPr lang="en-US">
              <a:solidFill>
                <a:prstClr val="black"/>
              </a:solidFill>
              <a:latin typeface="Arial"/>
            </a:endParaRPr>
          </a:p>
        </p:txBody>
      </p:sp>
    </p:spTree>
    <p:extLst>
      <p:ext uri="{BB962C8B-B14F-4D97-AF65-F5344CB8AC3E}">
        <p14:creationId xmlns:p14="http://schemas.microsoft.com/office/powerpoint/2010/main" val="1708516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p>
          <a:p>
            <a:endParaRPr lang="en-US" dirty="0" smtClean="0"/>
          </a:p>
          <a:p>
            <a:r>
              <a:rPr lang="en-US" dirty="0" smtClean="0"/>
              <a:t>Your</a:t>
            </a:r>
            <a:r>
              <a:rPr lang="en-US" baseline="0" dirty="0" smtClean="0"/>
              <a:t> users will be on Windows 10</a:t>
            </a:r>
          </a:p>
          <a:p>
            <a:r>
              <a:rPr lang="en-US" baseline="0" dirty="0" smtClean="0"/>
              <a:t>Lower you engineering costs and complexity</a:t>
            </a:r>
          </a:p>
          <a:p>
            <a:r>
              <a:rPr lang="en-US" baseline="0" dirty="0" smtClean="0"/>
              <a:t>Innovative new web based experiences to your users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3</a:t>
            </a:fld>
            <a:endParaRPr lang="en-US">
              <a:solidFill>
                <a:prstClr val="black"/>
              </a:solidFill>
              <a:latin typeface="Arial"/>
            </a:endParaRPr>
          </a:p>
        </p:txBody>
      </p:sp>
    </p:spTree>
    <p:extLst>
      <p:ext uri="{BB962C8B-B14F-4D97-AF65-F5344CB8AC3E}">
        <p14:creationId xmlns:p14="http://schemas.microsoft.com/office/powerpoint/2010/main" val="1145365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these changes were shipped</a:t>
            </a:r>
            <a:r>
              <a:rPr lang="en-US" baseline="0" dirty="0" smtClean="0"/>
              <a:t> in an update to  Windows Phone 8.1, so if someone tries this, they won’t see the bug.</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34</a:t>
            </a:fld>
            <a:endParaRPr lang="en-US">
              <a:solidFill>
                <a:prstClr val="black"/>
              </a:solidFill>
              <a:latin typeface="Arial"/>
            </a:endParaRPr>
          </a:p>
        </p:txBody>
      </p:sp>
    </p:spTree>
    <p:extLst>
      <p:ext uri="{BB962C8B-B14F-4D97-AF65-F5344CB8AC3E}">
        <p14:creationId xmlns:p14="http://schemas.microsoft.com/office/powerpoint/2010/main" val="2597318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all browsers had unique behaviors (not</a:t>
            </a:r>
            <a:r>
              <a:rPr lang="en-US" baseline="0" dirty="0" smtClean="0"/>
              <a:t> drawn to scale – meant to emphasize the point)</a:t>
            </a:r>
          </a:p>
          <a:p>
            <a:r>
              <a:rPr lang="en-US" dirty="0" smtClean="0"/>
              <a:t>Build:</a:t>
            </a:r>
            <a:r>
              <a:rPr lang="en-US" baseline="0" dirty="0" smtClean="0"/>
              <a:t> </a:t>
            </a:r>
            <a:r>
              <a:rPr lang="en-US" dirty="0" smtClean="0"/>
              <a:t>Purple overlay - First</a:t>
            </a:r>
            <a:r>
              <a:rPr lang="en-US" baseline="0" dirty="0" smtClean="0"/>
              <a:t> step was to remove IE specific behaviors once </a:t>
            </a:r>
            <a:r>
              <a:rPr lang="en-US" baseline="0" dirty="0" err="1" smtClean="0"/>
              <a:t>EdgeHTML</a:t>
            </a:r>
            <a:r>
              <a:rPr lang="en-US" baseline="0" dirty="0" smtClean="0"/>
              <a:t> was split from MSHTML</a:t>
            </a:r>
          </a:p>
          <a:p>
            <a:r>
              <a:rPr lang="en-US" baseline="0" dirty="0" smtClean="0"/>
              <a:t>Build: Green overlay - Second step was to add behaviors at the intersection of other modern browsers – these are especially important for the mobile web, but not exclusively.</a:t>
            </a: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669299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addition to more than 2,000 interoperability fixes, we are focusing efforts on many interoperability features.  For example, the Edge mode will now support </a:t>
            </a:r>
            <a:r>
              <a:rPr lang="en-US" baseline="0" dirty="0" err="1" smtClean="0"/>
              <a:t>webkit</a:t>
            </a:r>
            <a:r>
              <a:rPr lang="en-US" baseline="0" dirty="0" smtClean="0"/>
              <a:t> extensions that are popular on many websites.  For more detail on the status of a particular web standard, you can visit http://status.modern.ie.</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3E36B98-57B5-44A1-AAE5-14C8642D8FA2}" type="datetime1">
              <a:rPr lang="en-US" smtClean="0">
                <a:solidFill>
                  <a:prstClr val="black"/>
                </a:solidFill>
              </a:rPr>
              <a:pPr/>
              <a:t>7/28/2015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957533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because we</a:t>
            </a:r>
            <a:r>
              <a:rPr lang="en-US" baseline="0" dirty="0" smtClean="0"/>
              <a:t> have built this new engine and browser focused on the modern web doesn’t mean we’ve forgotten about legacy </a:t>
            </a:r>
            <a:r>
              <a:rPr lang="en-US" baseline="0" dirty="0" err="1" smtClean="0"/>
              <a:t>compat</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256635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IE</a:t>
            </a:r>
            <a:r>
              <a:rPr lang="en-US" baseline="0" dirty="0" smtClean="0"/>
              <a:t> in “Windows Accessories” shows that IE should be viewed as a utility in the Win10 timeframe (by default).</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40</a:t>
            </a:fld>
            <a:endParaRPr lang="en-US">
              <a:solidFill>
                <a:prstClr val="black"/>
              </a:solidFill>
              <a:latin typeface="Arial"/>
            </a:endParaRPr>
          </a:p>
        </p:txBody>
      </p:sp>
    </p:spTree>
    <p:extLst>
      <p:ext uri="{BB962C8B-B14F-4D97-AF65-F5344CB8AC3E}">
        <p14:creationId xmlns:p14="http://schemas.microsoft.com/office/powerpoint/2010/main" val="1136001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43147D-7B9A-4F2B-991C-452000684C3B}"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36932311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 points:</a:t>
            </a:r>
          </a:p>
          <a:p>
            <a:pPr marL="171450" indent="-171450">
              <a:buFont typeface="Arial" panose="020B0604020202020204" pitchFamily="34" charset="0"/>
              <a:buChar char="•"/>
            </a:pPr>
            <a:r>
              <a:rPr lang="en-US" dirty="0" smtClean="0"/>
              <a:t>Microsoft</a:t>
            </a:r>
            <a:r>
              <a:rPr lang="en-US" baseline="0" dirty="0" smtClean="0"/>
              <a:t> Edge is a modern Windows App, taking full advantages of the platform protections offered by App Container.  </a:t>
            </a:r>
          </a:p>
          <a:p>
            <a:pPr marL="628650" lvl="1" indent="-171450">
              <a:buFont typeface="Arial" panose="020B0604020202020204" pitchFamily="34" charset="0"/>
              <a:buChar char="•"/>
            </a:pPr>
            <a:r>
              <a:rPr lang="en-US" baseline="0" dirty="0" smtClean="0"/>
              <a:t>Even if MS Edge is compromised, the platform prevents malicious code from escaping the sandbox.</a:t>
            </a:r>
          </a:p>
          <a:p>
            <a:pPr marL="628650" lvl="1" indent="-171450">
              <a:buFont typeface="Arial" panose="020B0604020202020204" pitchFamily="34" charset="0"/>
              <a:buChar char="•"/>
            </a:pPr>
            <a:r>
              <a:rPr lang="en-US" baseline="0" dirty="0" smtClean="0"/>
              <a:t>IE Classic in contrast, runs the frame process at </a:t>
            </a:r>
            <a:r>
              <a:rPr lang="en-US" baseline="0" dirty="0" err="1" smtClean="0"/>
              <a:t>MediumIL</a:t>
            </a:r>
            <a:endParaRPr lang="en-US" baseline="0" dirty="0" smtClean="0"/>
          </a:p>
          <a:p>
            <a:pPr marL="628650" lvl="1" indent="-171450">
              <a:buFont typeface="Arial" panose="020B0604020202020204" pitchFamily="34" charset="0"/>
              <a:buChar char="•"/>
            </a:pPr>
            <a:endParaRPr lang="en-US" baseline="0" dirty="0" smtClean="0"/>
          </a:p>
          <a:p>
            <a:pPr marL="171450" lvl="0" indent="-171450">
              <a:buFont typeface="Arial" panose="020B0604020202020204" pitchFamily="34" charset="0"/>
              <a:buChar char="•"/>
            </a:pPr>
            <a:r>
              <a:rPr lang="en-US" baseline="0" dirty="0" smtClean="0"/>
              <a:t>EPM: Tabs run in separate processes also protected by app container</a:t>
            </a:r>
          </a:p>
          <a:p>
            <a:pPr marL="171450" lvl="0" indent="-171450">
              <a:buFont typeface="Arial" panose="020B0604020202020204" pitchFamily="34" charset="0"/>
              <a:buChar char="•"/>
            </a:pPr>
            <a:endParaRPr lang="en-US" baseline="0" dirty="0" smtClean="0"/>
          </a:p>
          <a:p>
            <a:pPr marL="171450" lvl="0" indent="-171450">
              <a:buFont typeface="Arial" panose="020B0604020202020204" pitchFamily="34" charset="0"/>
              <a:buChar char="•"/>
            </a:pPr>
            <a:r>
              <a:rPr lang="en-US" baseline="0" dirty="0" smtClean="0"/>
              <a:t>By default ActiveX will be limited to a small list of known good ActiveX controls beyond Flash, which remains built in.</a:t>
            </a:r>
          </a:p>
          <a:p>
            <a:pPr marL="171450" lvl="0" indent="-171450">
              <a:buFont typeface="Arial" panose="020B0604020202020204" pitchFamily="34" charset="0"/>
              <a:buChar char="•"/>
            </a:pPr>
            <a:endParaRPr lang="en-US" baseline="0" dirty="0" smtClean="0"/>
          </a:p>
          <a:p>
            <a:pPr marL="171450" lvl="0" indent="-171450">
              <a:buFont typeface="Arial" panose="020B0604020202020204" pitchFamily="34" charset="0"/>
              <a:buChar char="•"/>
            </a:pPr>
            <a:r>
              <a:rPr lang="en-US" baseline="0" dirty="0" smtClean="0"/>
              <a:t>Toolbars and BHOs, a common source of security and performance problems will simply not load in Microsoft Edge</a:t>
            </a:r>
          </a:p>
          <a:p>
            <a:pPr marL="171450" lvl="0" indent="-171450">
              <a:buFont typeface="Arial" panose="020B0604020202020204" pitchFamily="34" charset="0"/>
              <a:buChar char="•"/>
            </a:pPr>
            <a:r>
              <a:rPr lang="en-US" baseline="0" dirty="0" smtClean="0"/>
              <a:t>See </a:t>
            </a:r>
            <a:r>
              <a:rPr lang="en-US" sz="1200" kern="1200" dirty="0" smtClean="0">
                <a:solidFill>
                  <a:schemeClr val="tx1"/>
                </a:solidFill>
                <a:latin typeface="+mn-lt"/>
                <a:ea typeface="+mn-ea"/>
                <a:cs typeface="+mn-cs"/>
              </a:rPr>
              <a:t>http://blogs.windows.com/msedgedev/2015/05/11/microsoft-edge-building-a-safer-browser/ </a:t>
            </a:r>
            <a:endParaRPr lang="en-US" baseline="0" dirty="0" smtClean="0"/>
          </a:p>
          <a:p>
            <a:pPr marL="171450" lvl="0" indent="-171450">
              <a:buFont typeface="Arial" panose="020B0604020202020204" pitchFamily="34" charset="0"/>
              <a:buChar char="•"/>
            </a:pPr>
            <a:endParaRPr lang="en-US" baseline="0" dirty="0" smtClean="0"/>
          </a:p>
          <a:p>
            <a:pPr marL="171450" lvl="0" indent="-171450">
              <a:buFont typeface="Arial" panose="020B0604020202020204" pitchFamily="34" charset="0"/>
              <a:buChar char="•"/>
            </a:pPr>
            <a:r>
              <a:rPr lang="en-US" baseline="0" dirty="0" smtClean="0"/>
              <a:t>In IE 11 over the last several months we have introduced memory protections that have eliminated broad sets of security threats</a:t>
            </a:r>
          </a:p>
          <a:p>
            <a:pPr marL="628650" lvl="1" indent="-171450">
              <a:buFont typeface="Arial" panose="020B0604020202020204" pitchFamily="34" charset="0"/>
              <a:buChar char="•"/>
            </a:pPr>
            <a:r>
              <a:rPr lang="en-US" baseline="0" dirty="0" err="1" smtClean="0"/>
              <a:t>IsoHeap</a:t>
            </a:r>
            <a:r>
              <a:rPr lang="en-US" baseline="0" dirty="0" smtClean="0"/>
              <a:t> and Memory Protector have proven valuable.</a:t>
            </a:r>
          </a:p>
          <a:p>
            <a:pPr marL="628650" lvl="1" indent="-171450">
              <a:buFont typeface="Arial" panose="020B0604020202020204" pitchFamily="34" charset="0"/>
              <a:buChar char="•"/>
            </a:pPr>
            <a:r>
              <a:rPr lang="en-US" baseline="0" dirty="0" smtClean="0"/>
              <a:t>http://securityintelligence.com/understanding-ies-new-exploit-mitigations-the-memory-protector-and-the-isolated-heap/#.VMrz-P50wuU</a:t>
            </a:r>
          </a:p>
          <a:p>
            <a:pPr marL="628650" lvl="1" indent="-171450">
              <a:buFont typeface="Arial" panose="020B0604020202020204" pitchFamily="34" charset="0"/>
              <a:buChar char="•"/>
            </a:pPr>
            <a:r>
              <a:rPr lang="en-US" baseline="0" dirty="0" smtClean="0"/>
              <a:t>We are continuing to invest in stopping exploits where they start – by preventing memory from being abused by an attacker</a:t>
            </a:r>
          </a:p>
          <a:p>
            <a:pPr marL="628650" lvl="1" indent="-171450">
              <a:buFont typeface="Arial" panose="020B0604020202020204" pitchFamily="34" charset="0"/>
              <a:buChar char="•"/>
            </a:pPr>
            <a:r>
              <a:rPr lang="en-US" baseline="0" dirty="0" smtClean="0"/>
              <a:t>These protections will appear in Windows 10/Microsoft Edge first and will be backported as makes sense.</a:t>
            </a:r>
          </a:p>
          <a:p>
            <a:pPr marL="628650" lvl="1" indent="-171450">
              <a:buFont typeface="Arial" panose="020B0604020202020204" pitchFamily="34" charset="0"/>
              <a:buChar char="•"/>
            </a:pPr>
            <a:r>
              <a:rPr lang="en-US" baseline="0" dirty="0" smtClean="0"/>
              <a:t>64bit by default also makes it very hard to attack memory via a </a:t>
            </a:r>
            <a:r>
              <a:rPr lang="en-US" baseline="0" dirty="0" err="1" smtClean="0"/>
              <a:t>heapspray</a:t>
            </a:r>
            <a:r>
              <a:rPr lang="en-US" baseline="0" dirty="0" smtClean="0"/>
              <a:t> or by breaking ALSR</a:t>
            </a:r>
          </a:p>
          <a:p>
            <a:pPr marL="628650" lvl="1" indent="-171450">
              <a:buFont typeface="Arial" panose="020B0604020202020204" pitchFamily="34" charset="0"/>
              <a:buChar char="•"/>
            </a:pPr>
            <a:endParaRPr lang="en-US" baseline="0" dirty="0" smtClean="0"/>
          </a:p>
          <a:p>
            <a:pPr marL="171450" lvl="0" indent="-171450">
              <a:buFont typeface="Arial" panose="020B0604020202020204" pitchFamily="34" charset="0"/>
              <a:buChar char="•"/>
            </a:pPr>
            <a:r>
              <a:rPr lang="en-US" baseline="0" dirty="0" smtClean="0"/>
              <a:t>Microsoft Edge is a complete re-write of the Browser, allowing us to deprecate a significant amount of code, and legacy interfaces that are no longer present to be attacked</a:t>
            </a:r>
          </a:p>
          <a:p>
            <a:pPr marL="171450" lvl="0" indent="-171450">
              <a:buFont typeface="Arial" panose="020B0604020202020204" pitchFamily="34" charset="0"/>
              <a:buChar char="•"/>
            </a:pPr>
            <a:endParaRPr lang="en-US" baseline="0" dirty="0" smtClean="0"/>
          </a:p>
          <a:p>
            <a:pPr marL="171450" lvl="0" indent="-171450">
              <a:buFont typeface="Arial" panose="020B0604020202020204" pitchFamily="34" charset="0"/>
              <a:buChar char="•"/>
            </a:pPr>
            <a:r>
              <a:rPr lang="en-US" baseline="0" dirty="0" smtClean="0"/>
              <a:t>We are working to make </a:t>
            </a:r>
            <a:r>
              <a:rPr lang="en-US" baseline="0" dirty="0" err="1" smtClean="0"/>
              <a:t>SmartScreen</a:t>
            </a:r>
            <a:r>
              <a:rPr lang="en-US" baseline="0" dirty="0" smtClean="0"/>
              <a:t> even smarter – currently protects users from Phishing and malicious downloads, in the future will also project you from malicious sites.</a:t>
            </a:r>
          </a:p>
          <a:p>
            <a:pPr marL="171450" lvl="0" indent="-171450">
              <a:buFont typeface="Arial" panose="020B0604020202020204" pitchFamily="34" charset="0"/>
              <a:buChar char="•"/>
            </a:pPr>
            <a:endParaRPr lang="en-US" baseline="0" dirty="0" smtClean="0"/>
          </a:p>
          <a:p>
            <a:pPr marL="628650" lvl="1" indent="-171450">
              <a:buFont typeface="Arial" panose="020B0604020202020204" pitchFamily="34" charset="0"/>
              <a:buChar char="•"/>
            </a:pPr>
            <a:endParaRPr lang="en-US" baseline="0" dirty="0" smtClean="0"/>
          </a:p>
          <a:p>
            <a:pPr marL="171450" lvl="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C343147D-7B9A-4F2B-991C-452000684C3B}"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474147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latin typeface="Arial"/>
              </a:rPr>
              <a:pPr/>
              <a:t>55</a:t>
            </a:fld>
            <a:endParaRPr lang="en-US">
              <a:solidFill>
                <a:prstClr val="black"/>
              </a:solidFill>
              <a:latin typeface="Arial"/>
            </a:endParaRPr>
          </a:p>
        </p:txBody>
      </p:sp>
    </p:spTree>
    <p:extLst>
      <p:ext uri="{BB962C8B-B14F-4D97-AF65-F5344CB8AC3E}">
        <p14:creationId xmlns:p14="http://schemas.microsoft.com/office/powerpoint/2010/main" val="833503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https://visualstudiogallery.msdn.microsoft.com/ee6e6d8c-c837-41fb-886a-6b50ae2d06a2</a:t>
            </a:r>
            <a:endParaRPr lang="en-GB" dirty="0"/>
          </a:p>
        </p:txBody>
      </p:sp>
      <p:sp>
        <p:nvSpPr>
          <p:cNvPr id="4" name="Slide Number Placeholder 3"/>
          <p:cNvSpPr>
            <a:spLocks noGrp="1"/>
          </p:cNvSpPr>
          <p:nvPr>
            <p:ph type="sldNum" sz="quarter" idx="10"/>
          </p:nvPr>
        </p:nvSpPr>
        <p:spPr/>
        <p:txBody>
          <a:bodyPr/>
          <a:lstStyle/>
          <a:p>
            <a:fld id="{A2008694-805E-46E3-B764-7212BDB72BF3}" type="slidenum">
              <a:rPr lang="en-GB" smtClean="0"/>
              <a:t>57</a:t>
            </a:fld>
            <a:endParaRPr lang="en-GB"/>
          </a:p>
        </p:txBody>
      </p:sp>
    </p:spTree>
    <p:extLst>
      <p:ext uri="{BB962C8B-B14F-4D97-AF65-F5344CB8AC3E}">
        <p14:creationId xmlns:p14="http://schemas.microsoft.com/office/powerpoint/2010/main" val="1362425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5</a:t>
            </a:fld>
            <a:endParaRPr lang="en-US">
              <a:solidFill>
                <a:prstClr val="black"/>
              </a:solidFill>
              <a:latin typeface="Arial"/>
            </a:endParaRPr>
          </a:p>
        </p:txBody>
      </p:sp>
    </p:spTree>
    <p:extLst>
      <p:ext uri="{BB962C8B-B14F-4D97-AF65-F5344CB8AC3E}">
        <p14:creationId xmlns:p14="http://schemas.microsoft.com/office/powerpoint/2010/main" val="3841562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r>
              <a:rPr lang="en-US" baseline="0" dirty="0" smtClean="0"/>
              <a:t>IE 8: </a:t>
            </a:r>
            <a:r>
              <a:rPr lang="en-US" baseline="0" dirty="0" err="1" smtClean="0"/>
              <a:t>Sunsetting</a:t>
            </a:r>
            <a:r>
              <a:rPr lang="en-US" baseline="0" dirty="0" smtClean="0"/>
              <a:t> old versions. </a:t>
            </a:r>
          </a:p>
          <a:p>
            <a:endParaRPr lang="en-US" baseline="0" dirty="0" smtClean="0"/>
          </a:p>
          <a:p>
            <a:r>
              <a:rPr lang="en-US" baseline="0" dirty="0" smtClean="0"/>
              <a:t>What do you do about the existing IE versions that are still coming in? Need to mention the older versions. We’ll help by </a:t>
            </a:r>
            <a:r>
              <a:rPr lang="en-US" baseline="0" dirty="0" err="1" smtClean="0"/>
              <a:t>sunsetting</a:t>
            </a:r>
            <a:r>
              <a:rPr lang="en-US" baseline="0" dirty="0" smtClean="0"/>
              <a:t> and reducing fragmentation. </a:t>
            </a:r>
          </a:p>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6</a:t>
            </a:fld>
            <a:endParaRPr lang="en-US">
              <a:solidFill>
                <a:prstClr val="black"/>
              </a:solidFill>
              <a:latin typeface="Arial"/>
            </a:endParaRPr>
          </a:p>
        </p:txBody>
      </p:sp>
    </p:spTree>
    <p:extLst>
      <p:ext uri="{BB962C8B-B14F-4D97-AF65-F5344CB8AC3E}">
        <p14:creationId xmlns:p14="http://schemas.microsoft.com/office/powerpoint/2010/main" val="122710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the right is the server where the page source is stored. </a:t>
            </a:r>
          </a:p>
          <a:p>
            <a:endParaRPr lang="en-US" baseline="0" dirty="0" smtClean="0"/>
          </a:p>
          <a:p>
            <a:r>
              <a:rPr lang="en-US" baseline="0" dirty="0" smtClean="0"/>
              <a:t>Some parts of the page will be computed by the local server. Parts of the page that are processed on the server every time are shown in Red.</a:t>
            </a:r>
          </a:p>
          <a:p>
            <a:endParaRPr lang="en-US" baseline="0" dirty="0" smtClean="0"/>
          </a:p>
          <a:p>
            <a:r>
              <a:rPr lang="en-US" baseline="0" dirty="0" smtClean="0"/>
              <a:t>Other parts of the page don’t need to hit the server CPU every time. These could be fragments or shards of the page like social networking buttons or display ads for example (shown in purple)</a:t>
            </a:r>
          </a:p>
          <a:p>
            <a:endParaRPr lang="en-US" dirty="0" smtClean="0"/>
          </a:p>
          <a:p>
            <a:r>
              <a:rPr lang="en-US" dirty="0" smtClean="0"/>
              <a:t>T</a:t>
            </a:r>
            <a:r>
              <a:rPr lang="en-US" baseline="0" dirty="0" smtClean="0"/>
              <a:t>he users browser actually making the request is on the far left. As the request hit network infrastructure, caching kicks in and can reduce round trips to the server.</a:t>
            </a:r>
          </a:p>
          <a:p>
            <a:endParaRPr lang="en-US" baseline="0" dirty="0" smtClean="0"/>
          </a:p>
          <a:p>
            <a:r>
              <a:rPr lang="en-US" baseline="0" dirty="0" smtClean="0"/>
              <a:t>Here the parts of the page that have been </a:t>
            </a:r>
            <a:r>
              <a:rPr lang="en-US" baseline="0" dirty="0" err="1" smtClean="0"/>
              <a:t>proxied</a:t>
            </a:r>
            <a:r>
              <a:rPr lang="en-US" baseline="0" dirty="0" smtClean="0"/>
              <a:t> and haven’t expired are shipped down to the requesting browser at minimal cost and increased response time. (shown in green).</a:t>
            </a:r>
          </a:p>
          <a:p>
            <a:endParaRPr lang="en-US" baseline="0" dirty="0" smtClean="0"/>
          </a:p>
          <a:p>
            <a:r>
              <a:rPr lang="en-US" baseline="0" dirty="0" smtClean="0"/>
              <a:t>CDNs also take load off the server for images and video and get sent down to the users browser without requiring a round trip – again reducing costs and increasing performance (shown in blue)</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7</a:t>
            </a:fld>
            <a:endParaRPr lang="en-US">
              <a:solidFill>
                <a:prstClr val="black"/>
              </a:solidFill>
              <a:latin typeface="Arial"/>
            </a:endParaRPr>
          </a:p>
        </p:txBody>
      </p:sp>
    </p:spTree>
    <p:extLst>
      <p:ext uri="{BB962C8B-B14F-4D97-AF65-F5344CB8AC3E}">
        <p14:creationId xmlns:p14="http://schemas.microsoft.com/office/powerpoint/2010/main" val="2558484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9</a:t>
            </a:fld>
            <a:endParaRPr lang="en-US">
              <a:solidFill>
                <a:prstClr val="black"/>
              </a:solidFill>
              <a:latin typeface="Arial"/>
            </a:endParaRPr>
          </a:p>
        </p:txBody>
      </p:sp>
    </p:spTree>
    <p:extLst>
      <p:ext uri="{BB962C8B-B14F-4D97-AF65-F5344CB8AC3E}">
        <p14:creationId xmlns:p14="http://schemas.microsoft.com/office/powerpoint/2010/main" val="4073526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Going ever</a:t>
            </a:r>
            <a:r>
              <a:rPr lang="en-US" baseline="0" dirty="0" smtClean="0"/>
              <a:t>green</a:t>
            </a:r>
          </a:p>
          <a:p>
            <a:r>
              <a:rPr lang="en-US" baseline="0" dirty="0" smtClean="0"/>
              <a:t>Ok cool – what’s the plan for updates? Monthly? Regular?</a:t>
            </a:r>
          </a:p>
          <a:p>
            <a:r>
              <a:rPr lang="en-US" baseline="0" dirty="0" smtClean="0"/>
              <a:t>Working on the code all the time. At least every month to consumers. Magnitude of update will be determined.</a:t>
            </a:r>
          </a:p>
          <a:p>
            <a:r>
              <a:rPr lang="en-US" baseline="0" dirty="0" smtClean="0"/>
              <a:t>Pushing out fixes and features. </a:t>
            </a:r>
          </a:p>
          <a:p>
            <a:r>
              <a:rPr lang="en-US" baseline="0" dirty="0" smtClean="0"/>
              <a:t>Solid roadmap expectation</a:t>
            </a:r>
          </a:p>
          <a:p>
            <a:r>
              <a:rPr lang="en-US" baseline="0" dirty="0" smtClean="0"/>
              <a:t>Spartan features are through the store. </a:t>
            </a:r>
            <a:r>
              <a:rPr lang="en-US" baseline="0" dirty="0" err="1" smtClean="0"/>
              <a:t>Platfom</a:t>
            </a:r>
            <a:r>
              <a:rPr lang="en-US" baseline="0" dirty="0" smtClean="0"/>
              <a:t> (Edge) is part of the OS</a:t>
            </a:r>
            <a:br>
              <a:rPr lang="en-US" baseline="0" dirty="0" smtClean="0"/>
            </a:br>
            <a:endParaRPr lang="en-US" baseline="0" dirty="0" smtClean="0"/>
          </a:p>
          <a:p>
            <a:r>
              <a:rPr lang="en-US" baseline="0" dirty="0" smtClean="0"/>
              <a:t>Windows as a service.</a:t>
            </a:r>
          </a:p>
          <a:p>
            <a:endParaRPr lang="en-US" baseline="0" dirty="0" smtClean="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10</a:t>
            </a:fld>
            <a:endParaRPr lang="en-US">
              <a:solidFill>
                <a:prstClr val="black"/>
              </a:solidFill>
              <a:latin typeface="Arial"/>
            </a:endParaRPr>
          </a:p>
        </p:txBody>
      </p:sp>
    </p:spTree>
    <p:extLst>
      <p:ext uri="{BB962C8B-B14F-4D97-AF65-F5344CB8AC3E}">
        <p14:creationId xmlns:p14="http://schemas.microsoft.com/office/powerpoint/2010/main" val="668374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Talking Points:</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Microsoft</a:t>
            </a:r>
            <a:r>
              <a:rPr lang="en-US" baseline="0" dirty="0" smtClean="0"/>
              <a:t> listened.  </a:t>
            </a:r>
            <a:r>
              <a:rPr lang="en-US" dirty="0" smtClean="0"/>
              <a:t>The next major version of our browser will work well with</a:t>
            </a:r>
            <a:r>
              <a:rPr lang="en-US" baseline="0" dirty="0" smtClean="0"/>
              <a:t> touch AND mouse/keyboard, across all Windows devices.</a:t>
            </a:r>
          </a:p>
          <a:p>
            <a:pPr marL="171450" indent="-171450">
              <a:buFont typeface="Arial" panose="020B0604020202020204" pitchFamily="34" charset="0"/>
              <a:buChar char="•"/>
            </a:pPr>
            <a:r>
              <a:rPr lang="en-US" baseline="0" dirty="0" smtClean="0"/>
              <a:t>The Microsoft </a:t>
            </a:r>
            <a:r>
              <a:rPr lang="en-US" baseline="0" dirty="0" err="1" smtClean="0"/>
              <a:t>EdgeHTML</a:t>
            </a:r>
            <a:r>
              <a:rPr lang="en-US" baseline="0" dirty="0" smtClean="0"/>
              <a:t> rendering engine will be always up to date with modern standards.</a:t>
            </a:r>
          </a:p>
          <a:p>
            <a:pPr marL="171450" indent="-171450">
              <a:buFont typeface="Arial" panose="020B0604020202020204" pitchFamily="34" charset="0"/>
              <a:buChar char="•"/>
            </a:pPr>
            <a:r>
              <a:rPr lang="en-US" baseline="0" dirty="0" smtClean="0"/>
              <a:t>Microsoft Edge is more secure by default, running with Enhanced Protected Mode and 64-bit processes.</a:t>
            </a:r>
          </a:p>
          <a:p>
            <a:pPr marL="171450" indent="-171450">
              <a:buFont typeface="Arial" panose="020B0604020202020204" pitchFamily="34" charset="0"/>
              <a:buChar char="•"/>
            </a:pPr>
            <a:r>
              <a:rPr lang="en-US" baseline="0" dirty="0" smtClean="0"/>
              <a:t>Microsoft Edge will be the default browser for Windows 10 clean installs. For upgrades, users will be prompted to “reset app defaults” and MS Edge will also be set as default for upgrades if that is selected. Enterprises can override and set IE as default using group policy.</a:t>
            </a:r>
            <a:endParaRPr lang="en-US" dirty="0"/>
          </a:p>
        </p:txBody>
      </p:sp>
      <p:sp>
        <p:nvSpPr>
          <p:cNvPr id="4" name="Slide Number Placeholder 3"/>
          <p:cNvSpPr>
            <a:spLocks noGrp="1"/>
          </p:cNvSpPr>
          <p:nvPr>
            <p:ph type="sldNum" sz="quarter" idx="10"/>
          </p:nvPr>
        </p:nvSpPr>
        <p:spPr/>
        <p:txBody>
          <a:bodyPr/>
          <a:lstStyle/>
          <a:p>
            <a:fld id="{B44EA7EE-88B9-4A8E-BE19-7E1D099BB2E3}"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1215360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3416" y="334315"/>
            <a:ext cx="1427143" cy="47041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7719" y="176644"/>
            <a:ext cx="1906849" cy="630203"/>
          </a:xfrm>
          <a:prstGeom prst="rect">
            <a:avLst/>
          </a:prstGeom>
        </p:spPr>
      </p:pic>
      <p:sp>
        <p:nvSpPr>
          <p:cNvPr id="8" name="Rectangle 7"/>
          <p:cNvSpPr/>
          <p:nvPr/>
        </p:nvSpPr>
        <p:spPr>
          <a:xfrm>
            <a:off x="200025" y="771550"/>
            <a:ext cx="8748713" cy="41766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 Placeholder 6"/>
          <p:cNvSpPr>
            <a:spLocks noGrp="1"/>
          </p:cNvSpPr>
          <p:nvPr>
            <p:ph type="body" sz="quarter" idx="10" hasCustomPrompt="1"/>
          </p:nvPr>
        </p:nvSpPr>
        <p:spPr>
          <a:xfrm>
            <a:off x="395536" y="2109048"/>
            <a:ext cx="6129338" cy="720725"/>
          </a:xfrm>
          <a:prstGeom prst="rect">
            <a:avLst/>
          </a:prstGeom>
        </p:spPr>
        <p:txBody>
          <a:bodyPr/>
          <a:lstStyle>
            <a:lvl1pPr marL="0" indent="0">
              <a:buNone/>
              <a:defRPr lang="en-US" sz="6900" kern="1200" dirty="0" smtClean="0">
                <a:solidFill>
                  <a:schemeClr val="bg1"/>
                </a:solidFill>
                <a:latin typeface="+mj-lt"/>
                <a:ea typeface="+mj-ea"/>
                <a:cs typeface="Segoe UI Semibold" panose="020B0702040204020203" pitchFamily="34" charset="0"/>
              </a:defRPr>
            </a:lvl1pPr>
          </a:lstStyle>
          <a:p>
            <a:pPr lvl="0"/>
            <a:r>
              <a:rPr lang="en-US" dirty="0" smtClean="0"/>
              <a:t>Subtitle</a:t>
            </a:r>
            <a:endParaRPr lang="en-GB" dirty="0"/>
          </a:p>
        </p:txBody>
      </p:sp>
      <p:sp>
        <p:nvSpPr>
          <p:cNvPr id="13" name="Subtitle 2"/>
          <p:cNvSpPr txBox="1">
            <a:spLocks/>
          </p:cNvSpPr>
          <p:nvPr/>
        </p:nvSpPr>
        <p:spPr>
          <a:xfrm>
            <a:off x="369830" y="4349069"/>
            <a:ext cx="6048672" cy="7920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smtClean="0">
                <a:solidFill>
                  <a:schemeClr val="bg1"/>
                </a:solidFill>
                <a:latin typeface="Arial" panose="020B0604020202020204" pitchFamily="34" charset="0"/>
                <a:cs typeface="Arial" panose="020B0604020202020204" pitchFamily="34" charset="0"/>
              </a:rPr>
              <a:t>Martin Kearn - @</a:t>
            </a:r>
            <a:r>
              <a:rPr lang="en-GB" sz="2400" dirty="0" err="1" smtClean="0">
                <a:solidFill>
                  <a:schemeClr val="bg1"/>
                </a:solidFill>
                <a:latin typeface="Arial" panose="020B0604020202020204" pitchFamily="34" charset="0"/>
                <a:cs typeface="Arial" panose="020B0604020202020204" pitchFamily="34" charset="0"/>
              </a:rPr>
              <a:t>martinkearn</a:t>
            </a:r>
            <a:endParaRPr lang="en-GB" sz="2400" dirty="0" smtClean="0">
              <a:solidFill>
                <a:schemeClr val="bg1"/>
              </a:solidFill>
              <a:latin typeface="Arial" panose="020B0604020202020204" pitchFamily="34" charset="0"/>
              <a:cs typeface="Arial" panose="020B0604020202020204" pitchFamily="34" charset="0"/>
            </a:endParaRPr>
          </a:p>
        </p:txBody>
      </p:sp>
      <p:sp>
        <p:nvSpPr>
          <p:cNvPr id="15" name="Title 14"/>
          <p:cNvSpPr>
            <a:spLocks noGrp="1"/>
          </p:cNvSpPr>
          <p:nvPr>
            <p:ph type="title" hasCustomPrompt="1"/>
          </p:nvPr>
        </p:nvSpPr>
        <p:spPr>
          <a:xfrm>
            <a:off x="395536" y="1432771"/>
            <a:ext cx="7886700" cy="993775"/>
          </a:xfrm>
          <a:prstGeom prst="rect">
            <a:avLst/>
          </a:prstGeom>
        </p:spPr>
        <p:txBody>
          <a:bodyPr/>
          <a:lstStyle>
            <a:lvl1pPr>
              <a:defRPr lang="en-US" sz="10500" kern="1200" smtClean="0">
                <a:solidFill>
                  <a:prstClr val="white"/>
                </a:solidFill>
                <a:latin typeface="Bebas Neue" panose="020B0606020202050201" pitchFamily="34" charset="0"/>
                <a:ea typeface="+mn-ea"/>
                <a:cs typeface="Segoe UI Semibold" panose="020B0702040204020203" pitchFamily="34" charset="0"/>
              </a:defRPr>
            </a:lvl1pPr>
          </a:lstStyle>
          <a:p>
            <a:r>
              <a:rPr lang="en-US" dirty="0" smtClean="0"/>
              <a:t>title</a:t>
            </a:r>
            <a:endParaRPr lang="en-GB" dirty="0"/>
          </a:p>
        </p:txBody>
      </p:sp>
    </p:spTree>
    <p:extLst>
      <p:ext uri="{BB962C8B-B14F-4D97-AF65-F5344CB8AC3E}">
        <p14:creationId xmlns:p14="http://schemas.microsoft.com/office/powerpoint/2010/main" val="31379603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
                                            <p:tgtEl>
                                              <p:spTgt spid="11"/>
                                            </p:tgtEl>
                                          </p:cBhvr>
                                        </p:animEffect>
                                      </p:childTnLst>
                                    </p:cTn>
                                  </p:par>
                                  <p:par>
                                    <p:cTn id="12" presetID="35" presetClass="path" presetSubtype="0" accel="40000" fill="hold" nodeType="withEffect" p14:presetBounceEnd="48000">
                                      <p:stCondLst>
                                        <p:cond delay="0"/>
                                      </p:stCondLst>
                                      <p:childTnLst>
                                        <p:animMotion origin="layout" path="M 0.0658 -3.7037E-7 L -1.38889E-6 -3.7037E-7 " pathEditMode="relative" rAng="0" ptsTypes="AA" p14:bounceEnd="48000">
                                          <p:cBhvr>
                                            <p:cTn id="13" dur="500" fill="hold"/>
                                            <p:tgtEl>
                                              <p:spTgt spid="11"/>
                                            </p:tgtEl>
                                            <p:attrNameLst>
                                              <p:attrName>ppt_x</p:attrName>
                                              <p:attrName>ppt_y</p:attrName>
                                            </p:attrNameLst>
                                          </p:cBhvr>
                                          <p:rCtr x="-3299" y="0"/>
                                        </p:animMotion>
                                      </p:childTnLst>
                                    </p:cTn>
                                  </p:par>
                                  <p:par>
                                    <p:cTn id="14" presetID="10" presetClass="entr" presetSubtype="0" fill="hold"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
                                            <p:tgtEl>
                                              <p:spTgt spid="10"/>
                                            </p:tgtEl>
                                          </p:cBhvr>
                                        </p:animEffect>
                                      </p:childTnLst>
                                    </p:cTn>
                                  </p:par>
                                  <p:par>
                                    <p:cTn id="17" presetID="35" presetClass="path" presetSubtype="0" accel="40000" fill="hold" nodeType="withEffect" p14:presetBounceEnd="48000">
                                      <p:stCondLst>
                                        <p:cond delay="300"/>
                                      </p:stCondLst>
                                      <p:childTnLst>
                                        <p:animMotion origin="layout" path="M 4.16667E-6 -2.46914E-6 L -0.09497 -2.46914E-6 " pathEditMode="relative" rAng="0" ptsTypes="AA" p14:bounceEnd="48000">
                                          <p:cBhvr>
                                            <p:cTn id="18" dur="600" spd="-100000" fill="hold"/>
                                            <p:tgtEl>
                                              <p:spTgt spid="10"/>
                                            </p:tgtEl>
                                            <p:attrNameLst>
                                              <p:attrName>ppt_x</p:attrName>
                                              <p:attrName>ppt_y</p:attrName>
                                            </p:attrNameLst>
                                          </p:cBhvr>
                                          <p:rCtr x="-4757" y="0"/>
                                        </p:animMotion>
                                      </p:childTnLst>
                                    </p:cTn>
                                  </p:par>
                                  <p:par>
                                    <p:cTn id="19" presetID="10" presetClass="entr" presetSubtype="0" fill="hold" grpId="0" nodeType="withEffect">
                                      <p:stCondLst>
                                        <p:cond delay="8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800"/>
                                            <p:tgtEl>
                                              <p:spTgt spid="7"/>
                                            </p:tgtEl>
                                          </p:cBhvr>
                                        </p:animEffect>
                                      </p:childTnLst>
                                    </p:cTn>
                                  </p:par>
                                  <p:par>
                                    <p:cTn id="22" presetID="64" presetClass="path" presetSubtype="0" accel="50000" fill="hold" grpId="1" nodeType="withEffect" p14:presetBounceEnd="60000">
                                      <p:stCondLst>
                                        <p:cond delay="800"/>
                                      </p:stCondLst>
                                      <p:childTnLst>
                                        <p:animMotion origin="layout" path="M 1.38889E-6 0.20031 L 1.38889E-6 3.08642E-6 " pathEditMode="relative" rAng="0" ptsTypes="AA" p14:bounceEnd="60000">
                                          <p:cBhvr>
                                            <p:cTn id="23" dur="1000" fill="hold"/>
                                            <p:tgtEl>
                                              <p:spTgt spid="7"/>
                                            </p:tgtEl>
                                            <p:attrNameLst>
                                              <p:attrName>ppt_x</p:attrName>
                                              <p:attrName>ppt_y</p:attrName>
                                            </p:attrNameLst>
                                          </p:cBhvr>
                                          <p:rCtr x="0" y="-10031"/>
                                        </p:animMotion>
                                      </p:childTnLst>
                                    </p:cTn>
                                  </p:par>
                                </p:childTnLst>
                              </p:cTn>
                            </p:par>
                            <p:par>
                              <p:cTn id="24" fill="hold">
                                <p:stCondLst>
                                  <p:cond delay="2300"/>
                                </p:stCondLst>
                                <p:childTnLst>
                                  <p:par>
                                    <p:cTn id="25" presetID="10" presetClass="entr" presetSubtype="0"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15"/>
                                            </p:tgtEl>
                                            <p:attrNameLst>
                                              <p:attrName>style.visibility</p:attrName>
                                            </p:attrNameLst>
                                          </p:cBhvr>
                                          <p:to>
                                            <p:strVal val="visible"/>
                                          </p:to>
                                        </p:set>
                                        <p:anim calcmode="lin" valueType="num">
                                          <p:cBhvr>
                                            <p:cTn id="30" dur="400" fill="hold"/>
                                            <p:tgtEl>
                                              <p:spTgt spid="15"/>
                                            </p:tgtEl>
                                            <p:attrNameLst>
                                              <p:attrName>ppt_w</p:attrName>
                                            </p:attrNameLst>
                                          </p:cBhvr>
                                          <p:tavLst>
                                            <p:tav tm="0">
                                              <p:val>
                                                <p:fltVal val="0"/>
                                              </p:val>
                                            </p:tav>
                                            <p:tav tm="100000">
                                              <p:val>
                                                <p:strVal val="#ppt_w"/>
                                              </p:val>
                                            </p:tav>
                                          </p:tavLst>
                                        </p:anim>
                                        <p:anim calcmode="lin" valueType="num">
                                          <p:cBhvr>
                                            <p:cTn id="31" dur="400" fill="hold"/>
                                            <p:tgtEl>
                                              <p:spTgt spid="15"/>
                                            </p:tgtEl>
                                            <p:attrNameLst>
                                              <p:attrName>ppt_h</p:attrName>
                                            </p:attrNameLst>
                                          </p:cBhvr>
                                          <p:tavLst>
                                            <p:tav tm="0">
                                              <p:val>
                                                <p:fltVal val="0"/>
                                              </p:val>
                                            </p:tav>
                                            <p:tav tm="100000">
                                              <p:val>
                                                <p:strVal val="#ppt_h"/>
                                              </p:val>
                                            </p:tav>
                                          </p:tavLst>
                                        </p:anim>
                                        <p:animEffect transition="in" filter="fade">
                                          <p:cBhvr>
                                            <p:cTn id="32"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tmplLst>
              <p:tmpl>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800"/>
                            <p:tgtEl>
                              <p:spTgt spid="7"/>
                            </p:tgtEl>
                          </p:cBhvr>
                        </p:animEffect>
                      </p:childTnLst>
                    </p:cTn>
                  </p:par>
                </p:tnLst>
              </p:tmpl>
            </p:tmplLst>
          </p:bldP>
          <p:bldP spid="7" grpId="1">
            <p:tmplLst>
              <p:tmpl>
                <p:tnLst>
                  <p:par>
                    <p:cTn presetID="64" presetClass="path" presetSubtype="0" accel="50000" fill="hold" nodeType="withEffect" p14:presetBounceEnd="60000">
                      <p:stCondLst>
                        <p:cond delay="800"/>
                      </p:stCondLst>
                      <p:childTnLst>
                        <p:animMotion origin="layout" path="M 1.38889E-6 0.20031 L 1.38889E-6 3.08642E-6 " pathEditMode="relative" rAng="0" ptsTypes="AA" p14:bounceEnd="60000">
                          <p:cBhvr>
                            <p:cTn dur="1000" fill="hold"/>
                            <p:tgtEl>
                              <p:spTgt spid="7"/>
                            </p:tgtEl>
                            <p:attrNameLst>
                              <p:attrName>ppt_x</p:attrName>
                              <p:attrName>ppt_y</p:attrName>
                            </p:attrNameLst>
                          </p:cBhvr>
                          <p:rCtr x="0" y="-10031"/>
                        </p:animMotion>
                      </p:childTnLst>
                    </p:cTn>
                  </p:par>
                </p:tnLst>
              </p:tmpl>
            </p:tmplLst>
          </p:bldP>
          <p:bldP spid="13" grpId="0" build="p"/>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
                                            <p:tgtEl>
                                              <p:spTgt spid="11"/>
                                            </p:tgtEl>
                                          </p:cBhvr>
                                        </p:animEffect>
                                      </p:childTnLst>
                                    </p:cTn>
                                  </p:par>
                                  <p:par>
                                    <p:cTn id="12" presetID="35" presetClass="path" presetSubtype="0" accel="40000" fill="hold" nodeType="withEffect">
                                      <p:stCondLst>
                                        <p:cond delay="0"/>
                                      </p:stCondLst>
                                      <p:childTnLst>
                                        <p:animMotion origin="layout" path="M 0.0658 -3.7037E-7 L -1.38889E-6 -3.7037E-7 " pathEditMode="relative" rAng="0" ptsTypes="AA">
                                          <p:cBhvr>
                                            <p:cTn id="13" dur="500" fill="hold"/>
                                            <p:tgtEl>
                                              <p:spTgt spid="11"/>
                                            </p:tgtEl>
                                            <p:attrNameLst>
                                              <p:attrName>ppt_x</p:attrName>
                                              <p:attrName>ppt_y</p:attrName>
                                            </p:attrNameLst>
                                          </p:cBhvr>
                                          <p:rCtr x="-3299" y="0"/>
                                        </p:animMotion>
                                      </p:childTnLst>
                                    </p:cTn>
                                  </p:par>
                                  <p:par>
                                    <p:cTn id="14" presetID="10" presetClass="entr" presetSubtype="0" fill="hold"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
                                            <p:tgtEl>
                                              <p:spTgt spid="10"/>
                                            </p:tgtEl>
                                          </p:cBhvr>
                                        </p:animEffect>
                                      </p:childTnLst>
                                    </p:cTn>
                                  </p:par>
                                  <p:par>
                                    <p:cTn id="17" presetID="35" presetClass="path" presetSubtype="0" accel="40000" fill="hold" nodeType="withEffect">
                                      <p:stCondLst>
                                        <p:cond delay="300"/>
                                      </p:stCondLst>
                                      <p:childTnLst>
                                        <p:animMotion origin="layout" path="M 4.16667E-6 -2.46914E-6 L -0.09497 -2.46914E-6 " pathEditMode="relative" rAng="0" ptsTypes="AA">
                                          <p:cBhvr>
                                            <p:cTn id="18" dur="600" spd="-100000" fill="hold"/>
                                            <p:tgtEl>
                                              <p:spTgt spid="10"/>
                                            </p:tgtEl>
                                            <p:attrNameLst>
                                              <p:attrName>ppt_x</p:attrName>
                                              <p:attrName>ppt_y</p:attrName>
                                            </p:attrNameLst>
                                          </p:cBhvr>
                                          <p:rCtr x="-4757" y="0"/>
                                        </p:animMotion>
                                      </p:childTnLst>
                                    </p:cTn>
                                  </p:par>
                                  <p:par>
                                    <p:cTn id="19" presetID="10" presetClass="entr" presetSubtype="0" fill="hold" grpId="0" nodeType="withEffect">
                                      <p:stCondLst>
                                        <p:cond delay="8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800"/>
                                            <p:tgtEl>
                                              <p:spTgt spid="7"/>
                                            </p:tgtEl>
                                          </p:cBhvr>
                                        </p:animEffect>
                                      </p:childTnLst>
                                    </p:cTn>
                                  </p:par>
                                  <p:par>
                                    <p:cTn id="22" presetID="64" presetClass="path" presetSubtype="0" accel="50000" fill="hold" grpId="1" nodeType="withEffect">
                                      <p:stCondLst>
                                        <p:cond delay="800"/>
                                      </p:stCondLst>
                                      <p:childTnLst>
                                        <p:animMotion origin="layout" path="M 1.38889E-6 0.20031 L 1.38889E-6 3.08642E-6 " pathEditMode="relative" rAng="0" ptsTypes="AA">
                                          <p:cBhvr>
                                            <p:cTn id="23" dur="1000" fill="hold"/>
                                            <p:tgtEl>
                                              <p:spTgt spid="7"/>
                                            </p:tgtEl>
                                            <p:attrNameLst>
                                              <p:attrName>ppt_x</p:attrName>
                                              <p:attrName>ppt_y</p:attrName>
                                            </p:attrNameLst>
                                          </p:cBhvr>
                                          <p:rCtr x="0" y="-10031"/>
                                        </p:animMotion>
                                      </p:childTnLst>
                                    </p:cTn>
                                  </p:par>
                                </p:childTnLst>
                              </p:cTn>
                            </p:par>
                            <p:par>
                              <p:cTn id="24" fill="hold">
                                <p:stCondLst>
                                  <p:cond delay="2300"/>
                                </p:stCondLst>
                                <p:childTnLst>
                                  <p:par>
                                    <p:cTn id="25" presetID="10" presetClass="entr" presetSubtype="0"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15"/>
                                            </p:tgtEl>
                                            <p:attrNameLst>
                                              <p:attrName>style.visibility</p:attrName>
                                            </p:attrNameLst>
                                          </p:cBhvr>
                                          <p:to>
                                            <p:strVal val="visible"/>
                                          </p:to>
                                        </p:set>
                                        <p:anim calcmode="lin" valueType="num">
                                          <p:cBhvr>
                                            <p:cTn id="30" dur="400" fill="hold"/>
                                            <p:tgtEl>
                                              <p:spTgt spid="15"/>
                                            </p:tgtEl>
                                            <p:attrNameLst>
                                              <p:attrName>ppt_w</p:attrName>
                                            </p:attrNameLst>
                                          </p:cBhvr>
                                          <p:tavLst>
                                            <p:tav tm="0">
                                              <p:val>
                                                <p:fltVal val="0"/>
                                              </p:val>
                                            </p:tav>
                                            <p:tav tm="100000">
                                              <p:val>
                                                <p:strVal val="#ppt_w"/>
                                              </p:val>
                                            </p:tav>
                                          </p:tavLst>
                                        </p:anim>
                                        <p:anim calcmode="lin" valueType="num">
                                          <p:cBhvr>
                                            <p:cTn id="31" dur="400" fill="hold"/>
                                            <p:tgtEl>
                                              <p:spTgt spid="15"/>
                                            </p:tgtEl>
                                            <p:attrNameLst>
                                              <p:attrName>ppt_h</p:attrName>
                                            </p:attrNameLst>
                                          </p:cBhvr>
                                          <p:tavLst>
                                            <p:tav tm="0">
                                              <p:val>
                                                <p:fltVal val="0"/>
                                              </p:val>
                                            </p:tav>
                                            <p:tav tm="100000">
                                              <p:val>
                                                <p:strVal val="#ppt_h"/>
                                              </p:val>
                                            </p:tav>
                                          </p:tavLst>
                                        </p:anim>
                                        <p:animEffect transition="in" filter="fade">
                                          <p:cBhvr>
                                            <p:cTn id="32"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tmplLst>
              <p:tmpl>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800"/>
                            <p:tgtEl>
                              <p:spTgt spid="7"/>
                            </p:tgtEl>
                          </p:cBhvr>
                        </p:animEffect>
                      </p:childTnLst>
                    </p:cTn>
                  </p:par>
                </p:tnLst>
              </p:tmpl>
            </p:tmplLst>
          </p:bldP>
          <p:bldP spid="7" grpId="1">
            <p:tmplLst>
              <p:tmpl>
                <p:tnLst>
                  <p:par>
                    <p:cTn presetID="64" presetClass="path" presetSubtype="0" accel="50000" fill="hold" nodeType="withEffect">
                      <p:stCondLst>
                        <p:cond delay="800"/>
                      </p:stCondLst>
                      <p:childTnLst>
                        <p:animMotion origin="layout" path="M 1.38889E-6 0.20031 L 1.38889E-6 3.08642E-6 " pathEditMode="relative" rAng="0" ptsTypes="AA">
                          <p:cBhvr>
                            <p:cTn dur="1000" fill="hold"/>
                            <p:tgtEl>
                              <p:spTgt spid="7"/>
                            </p:tgtEl>
                            <p:attrNameLst>
                              <p:attrName>ppt_x</p:attrName>
                              <p:attrName>ppt_y</p:attrName>
                            </p:attrNameLst>
                          </p:cBhvr>
                          <p:rCtr x="0" y="-10031"/>
                        </p:animMotion>
                      </p:childTnLst>
                    </p:cTn>
                  </p:par>
                </p:tnLst>
              </p:tmpl>
            </p:tmplLst>
          </p:bldP>
          <p:bldP spid="13" grpId="0" build="p"/>
          <p:bldP spid="15" grpId="0"/>
        </p:bld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range - CodeVideo">
    <p:spTree>
      <p:nvGrpSpPr>
        <p:cNvPr id="1" name=""/>
        <p:cNvGrpSpPr/>
        <p:nvPr/>
      </p:nvGrpSpPr>
      <p:grpSpPr>
        <a:xfrm>
          <a:off x="0" y="0"/>
          <a:ext cx="0" cy="0"/>
          <a:chOff x="0" y="0"/>
          <a:chExt cx="0" cy="0"/>
        </a:xfrm>
      </p:grpSpPr>
      <p:sp>
        <p:nvSpPr>
          <p:cNvPr id="6" name="Rectangle 5"/>
          <p:cNvSpPr/>
          <p:nvPr/>
        </p:nvSpPr>
        <p:spPr>
          <a:xfrm>
            <a:off x="200024" y="494859"/>
            <a:ext cx="8748713" cy="32460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18"/>
          <p:cNvSpPr>
            <a:spLocks noGrp="1"/>
          </p:cNvSpPr>
          <p:nvPr>
            <p:ph sz="quarter" idx="11" hasCustomPrompt="1"/>
          </p:nvPr>
        </p:nvSpPr>
        <p:spPr>
          <a:xfrm>
            <a:off x="200025" y="491683"/>
            <a:ext cx="8748710" cy="3249247"/>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smtClean="0"/>
              <a:t>Code Goes here</a:t>
            </a:r>
            <a:endParaRPr lang="en-GB" dirty="0"/>
          </a:p>
        </p:txBody>
      </p:sp>
      <p:sp>
        <p:nvSpPr>
          <p:cNvPr id="7" name="Rectangle 6"/>
          <p:cNvSpPr/>
          <p:nvPr/>
        </p:nvSpPr>
        <p:spPr>
          <a:xfrm>
            <a:off x="200025" y="3867373"/>
            <a:ext cx="8748713" cy="1080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200024" y="217010"/>
            <a:ext cx="8748713" cy="2778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16"/>
          <p:cNvSpPr>
            <a:spLocks noGrp="1"/>
          </p:cNvSpPr>
          <p:nvPr>
            <p:ph sz="quarter" idx="10" hasCustomPrompt="1"/>
          </p:nvPr>
        </p:nvSpPr>
        <p:spPr>
          <a:xfrm>
            <a:off x="282709" y="159096"/>
            <a:ext cx="8700921" cy="332587"/>
          </a:xfrm>
          <a:prstGeom prst="rect">
            <a:avLst/>
          </a:prstGeom>
        </p:spPr>
        <p:txBody>
          <a:bodyPr>
            <a:noAutofit/>
          </a:bodyPr>
          <a:lstStyle>
            <a:lvl1pPr marL="0" indent="0" algn="r">
              <a:buNone/>
              <a:defRPr sz="2000">
                <a:solidFill>
                  <a:schemeClr val="bg2"/>
                </a:solidFill>
                <a:latin typeface="Consolas" panose="020B0609020204030204" pitchFamily="49" charset="0"/>
                <a:cs typeface="Consolas" panose="020B0609020204030204" pitchFamily="49" charset="0"/>
              </a:defRPr>
            </a:lvl1pPr>
          </a:lstStyle>
          <a:p>
            <a:pPr lvl="0"/>
            <a:r>
              <a:rPr lang="en-GB" dirty="0" smtClean="0"/>
              <a:t>http://www.github.com</a:t>
            </a:r>
            <a:endParaRPr lang="en-GB" dirty="0"/>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6948264" y="4413251"/>
            <a:ext cx="1733168" cy="534987"/>
            <a:chOff x="6778625" y="3338512"/>
            <a:chExt cx="1738313" cy="536575"/>
          </a:xfrm>
        </p:grpSpPr>
        <p:sp>
          <p:nvSpPr>
            <p:cNvPr id="11" name="Freeform 5"/>
            <p:cNvSpPr>
              <a:spLocks/>
            </p:cNvSpPr>
            <p:nvPr/>
          </p:nvSpPr>
          <p:spPr bwMode="auto">
            <a:xfrm>
              <a:off x="6778625" y="3338512"/>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9626157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2.5E-6 3.45679E-6 L -0.07952 3.45679E-6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2.5E-6 3.45679E-6 L -0.07952 3.45679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04788" y="4487837"/>
            <a:ext cx="8230791" cy="452432"/>
          </a:xfrm>
          <a:prstGeom prst="rect">
            <a:avLst/>
          </a:prstGeom>
          <a:noFill/>
          <a:ln w="12700">
            <a:noFill/>
            <a:miter lim="800000"/>
            <a:headEnd type="none" w="sm" len="sm"/>
            <a:tailEnd type="none" w="sm" len="sm"/>
          </a:ln>
          <a:effectLst/>
        </p:spPr>
        <p:txBody>
          <a:bodyPr vert="horz" wrap="square" lIns="137160" tIns="109728" rIns="137160" bIns="109728" numCol="1" anchor="t" anchorCtr="0" compatLnSpc="1">
            <a:prstTxWarp prst="textNoShape">
              <a:avLst/>
            </a:prstTxWarp>
            <a:spAutoFit/>
          </a:bodyPr>
          <a:lstStyle/>
          <a:p>
            <a:pPr defTabSz="699200" eaLnBrk="0" hangingPunct="0"/>
            <a:r>
              <a:rPr lang="en-US" sz="500" dirty="0">
                <a:solidFill>
                  <a:prstClr val="white">
                    <a:alpha val="95000"/>
                  </a:prstClr>
                </a:solidFill>
                <a:cs typeface="Segoe UI" pitchFamily="34" charset="0"/>
              </a:rPr>
              <a:t>© </a:t>
            </a:r>
            <a:r>
              <a:rPr lang="en-US" sz="500" dirty="0" smtClean="0">
                <a:solidFill>
                  <a:prstClr val="white">
                    <a:alpha val="95000"/>
                  </a:prstClr>
                </a:solidFill>
                <a:cs typeface="Segoe UI" pitchFamily="34" charset="0"/>
              </a:rPr>
              <a:t>2014 </a:t>
            </a:r>
            <a:r>
              <a:rPr lang="en-US" sz="500" dirty="0">
                <a:solidFill>
                  <a:prstClr val="white">
                    <a:alpha val="95000"/>
                  </a:prstClr>
                </a:solidFill>
                <a:cs typeface="Segoe UI" pitchFamily="34" charset="0"/>
              </a:rPr>
              <a:t>Microsoft Corporation. All rights reserved. Microsoft, Windows, Windows Vista and other product names are or may be registered trademarks and/or trademarks in the U.S. and/or other countries.</a:t>
            </a:r>
          </a:p>
          <a:p>
            <a:pPr defTabSz="699200" eaLnBrk="0" hangingPunct="0"/>
            <a:r>
              <a:rPr lang="en-US" sz="50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344422" y="2355850"/>
            <a:ext cx="2504036" cy="5334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grpSp>
    </p:spTree>
    <p:extLst>
      <p:ext uri="{BB962C8B-B14F-4D97-AF65-F5344CB8AC3E}">
        <p14:creationId xmlns:p14="http://schemas.microsoft.com/office/powerpoint/2010/main" val="36030795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1239273"/>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540257" y="552388"/>
            <a:ext cx="8063485" cy="2021483"/>
          </a:xfr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546222" y="2573871"/>
            <a:ext cx="5706574" cy="1678914"/>
          </a:xfrm>
        </p:spPr>
        <p:txBody>
          <a:bodyPr/>
          <a:lstStyle>
            <a:lvl1pPr marL="0" indent="0" algn="l">
              <a:spcBef>
                <a:spcPts val="600"/>
              </a:spcBef>
              <a:buNone/>
              <a:defRPr sz="2800">
                <a:solidFill>
                  <a:schemeClr val="bg1"/>
                </a:solidFill>
                <a:latin typeface="+mj-lt"/>
              </a:defRPr>
            </a:lvl1pPr>
            <a:lvl2pPr marL="342892" indent="0" algn="ctr">
              <a:buNone/>
              <a:defRPr sz="1500"/>
            </a:lvl2pPr>
            <a:lvl3pPr marL="685783" indent="0" algn="ctr">
              <a:buNone/>
              <a:defRPr sz="140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smtClean="0"/>
              <a:t>Click to edit subtitle</a:t>
            </a:r>
            <a:endParaRPr lang="en-US" dirty="0"/>
          </a:p>
        </p:txBody>
      </p:sp>
      <p:grpSp>
        <p:nvGrpSpPr>
          <p:cNvPr id="18" name="Group 17"/>
          <p:cNvGrpSpPr/>
          <p:nvPr userDrawn="1"/>
        </p:nvGrpSpPr>
        <p:grpSpPr>
          <a:xfrm>
            <a:off x="7054800" y="4396280"/>
            <a:ext cx="1757587" cy="385425"/>
            <a:chOff x="3484562" y="4392613"/>
            <a:chExt cx="6862764" cy="1504950"/>
          </a:xfrm>
          <a:solidFill>
            <a:schemeClr val="bg1"/>
          </a:solidFill>
        </p:grpSpPr>
        <p:sp>
          <p:nvSpPr>
            <p:cNvPr id="6"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6"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7"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26059455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16827543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370070"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90105942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30" y="890715"/>
            <a:ext cx="2689274"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2891203" y="890715"/>
            <a:ext cx="6050868"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52795647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99802353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70590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defTabSz="685783">
              <a:lnSpc>
                <a:spcPct val="90000"/>
              </a:lnSpc>
              <a:spcBef>
                <a:spcPts val="600"/>
              </a:spcBef>
            </a:pPr>
            <a:endParaRPr lang="en-US" sz="2000" dirty="0" err="1" smtClean="0">
              <a:solidFill>
                <a:prstClr val="white"/>
              </a:solidFill>
            </a:endParaRPr>
          </a:p>
        </p:txBody>
      </p:sp>
      <p:sp>
        <p:nvSpPr>
          <p:cNvPr id="6" name="Title 5"/>
          <p:cNvSpPr>
            <a:spLocks noGrp="1"/>
          </p:cNvSpPr>
          <p:nvPr>
            <p:ph type="title" hasCustomPrompt="1"/>
          </p:nvPr>
        </p:nvSpPr>
        <p:spPr>
          <a:xfrm>
            <a:off x="201930" y="890715"/>
            <a:ext cx="4370069" cy="4034484"/>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4572001" y="890715"/>
            <a:ext cx="4370070"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4571998" y="4619727"/>
            <a:ext cx="4370390" cy="304699"/>
          </a:xfrm>
        </p:spPr>
        <p:txBody>
          <a:bodyPr wrap="square"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85650726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01930" y="890715"/>
            <a:ext cx="8740142" cy="2017242"/>
          </a:xfrm>
        </p:spPr>
        <p:txBody>
          <a:bodyPr anchor="b" anchorCtr="0"/>
          <a:lstStyle>
            <a:lvl1pPr>
              <a:defRPr sz="3600"/>
            </a:lvl1pPr>
            <a:lvl2pPr>
              <a:defRPr sz="1800"/>
            </a:lvl2pPr>
            <a:lvl3pPr>
              <a:defRPr sz="1800"/>
            </a:lvl3pPr>
            <a:lvl4pPr>
              <a:defRPr sz="1800"/>
            </a:lvl4pPr>
            <a:lvl5pPr>
              <a:defRPr sz="1800"/>
            </a:lvl5pPr>
          </a:lstStyle>
          <a:p>
            <a:pPr lvl="0"/>
            <a:r>
              <a:rPr lang="en-US" dirty="0" smtClean="0"/>
              <a:t>Click to edit text</a:t>
            </a:r>
          </a:p>
        </p:txBody>
      </p:sp>
      <p:sp>
        <p:nvSpPr>
          <p:cNvPr id="95" name="Text Placeholder 2"/>
          <p:cNvSpPr>
            <a:spLocks noGrp="1"/>
          </p:cNvSpPr>
          <p:nvPr>
            <p:ph type="body" sz="quarter" idx="13" hasCustomPrompt="1"/>
          </p:nvPr>
        </p:nvSpPr>
        <p:spPr>
          <a:xfrm>
            <a:off x="201614" y="2924510"/>
            <a:ext cx="8740775" cy="609398"/>
          </a:xfrm>
        </p:spPr>
        <p:txBody>
          <a:bodyPr anchor="t" anchorCtr="0">
            <a:spAutoFit/>
          </a:bodyPr>
          <a:lstStyle>
            <a:lvl1pPr>
              <a:spcBef>
                <a:spcPts val="0"/>
              </a:spcBef>
              <a:defRPr sz="28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307250667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Green - CodeVideo">
    <p:spTree>
      <p:nvGrpSpPr>
        <p:cNvPr id="1" name=""/>
        <p:cNvGrpSpPr/>
        <p:nvPr/>
      </p:nvGrpSpPr>
      <p:grpSpPr>
        <a:xfrm>
          <a:off x="0" y="0"/>
          <a:ext cx="0" cy="0"/>
          <a:chOff x="0" y="0"/>
          <a:chExt cx="0" cy="0"/>
        </a:xfrm>
      </p:grpSpPr>
      <p:sp>
        <p:nvSpPr>
          <p:cNvPr id="6" name="Rectangle 5"/>
          <p:cNvSpPr/>
          <p:nvPr/>
        </p:nvSpPr>
        <p:spPr>
          <a:xfrm>
            <a:off x="200024" y="494859"/>
            <a:ext cx="8748713" cy="32460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18"/>
          <p:cNvSpPr>
            <a:spLocks noGrp="1"/>
          </p:cNvSpPr>
          <p:nvPr>
            <p:ph sz="quarter" idx="11" hasCustomPrompt="1"/>
          </p:nvPr>
        </p:nvSpPr>
        <p:spPr>
          <a:xfrm>
            <a:off x="200025" y="491683"/>
            <a:ext cx="8748710" cy="3249247"/>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smtClean="0"/>
              <a:t>Code Goes here</a:t>
            </a:r>
            <a:endParaRPr lang="en-GB" dirty="0"/>
          </a:p>
        </p:txBody>
      </p:sp>
      <p:sp>
        <p:nvSpPr>
          <p:cNvPr id="7" name="Rectangle 6"/>
          <p:cNvSpPr/>
          <p:nvPr/>
        </p:nvSpPr>
        <p:spPr>
          <a:xfrm>
            <a:off x="200025" y="3867373"/>
            <a:ext cx="8748713" cy="10808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200024" y="217010"/>
            <a:ext cx="8748713" cy="277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16"/>
          <p:cNvSpPr>
            <a:spLocks noGrp="1"/>
          </p:cNvSpPr>
          <p:nvPr>
            <p:ph sz="quarter" idx="10" hasCustomPrompt="1"/>
          </p:nvPr>
        </p:nvSpPr>
        <p:spPr>
          <a:xfrm>
            <a:off x="282709" y="159096"/>
            <a:ext cx="8700921" cy="332587"/>
          </a:xfrm>
          <a:prstGeom prst="rect">
            <a:avLst/>
          </a:prstGeom>
        </p:spPr>
        <p:txBody>
          <a:bodyPr>
            <a:noAutofit/>
          </a:bodyPr>
          <a:lstStyle>
            <a:lvl1pPr marL="0" indent="0" algn="r">
              <a:buNone/>
              <a:defRPr sz="2000">
                <a:solidFill>
                  <a:schemeClr val="bg2"/>
                </a:solidFill>
                <a:latin typeface="Consolas" panose="020B0609020204030204" pitchFamily="49" charset="0"/>
                <a:cs typeface="Consolas" panose="020B0609020204030204" pitchFamily="49" charset="0"/>
              </a:defRPr>
            </a:lvl1pPr>
          </a:lstStyle>
          <a:p>
            <a:pPr lvl="0"/>
            <a:r>
              <a:rPr lang="en-GB" dirty="0" smtClean="0"/>
              <a:t>http://www.github.com</a:t>
            </a:r>
            <a:endParaRPr lang="en-GB" dirty="0"/>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6948264" y="4413251"/>
            <a:ext cx="1733168" cy="534987"/>
            <a:chOff x="6778625" y="3338512"/>
            <a:chExt cx="1738313" cy="536575"/>
          </a:xfrm>
        </p:grpSpPr>
        <p:sp>
          <p:nvSpPr>
            <p:cNvPr id="11" name="Freeform 5"/>
            <p:cNvSpPr>
              <a:spLocks/>
            </p:cNvSpPr>
            <p:nvPr/>
          </p:nvSpPr>
          <p:spPr bwMode="auto">
            <a:xfrm>
              <a:off x="6778625" y="3338512"/>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3375577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2.5E-6 3.45679E-6 L -0.07952 3.45679E-6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2.5E-6 3.45679E-6 L -0.07952 3.45679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01929" y="1906953"/>
            <a:ext cx="4033911" cy="1329595"/>
          </a:xfrm>
        </p:spPr>
        <p:txBody>
          <a:bodyPr wrap="square" anchor="ctr" anchorCtr="0">
            <a:spAutoFit/>
          </a:bodyPr>
          <a:lstStyle>
            <a:lvl1pPr algn="l">
              <a:defRPr sz="400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438240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01929" y="1906953"/>
            <a:ext cx="4033911" cy="1329595"/>
          </a:xfrm>
        </p:spPr>
        <p:txBody>
          <a:bodyPr wrap="square" anchor="ctr" anchorCtr="0">
            <a:spAutoFit/>
          </a:bodyPr>
          <a:lstStyle>
            <a:lvl1pPr algn="l">
              <a:defRPr sz="400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151779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01930" y="1906953"/>
            <a:ext cx="4033912" cy="1329595"/>
          </a:xfrm>
        </p:spPr>
        <p:txBody>
          <a:bodyPr wrap="square" anchor="ctr" anchorCtr="0">
            <a:spAutoFit/>
          </a:bodyPr>
          <a:lstStyle>
            <a:lvl1pPr algn="l">
              <a:defRPr sz="4000">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4159947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183952"/>
            <a:ext cx="8727759" cy="775597"/>
          </a:xfr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userDrawn="1"/>
        </p:nvGrpSpPr>
        <p:grpSpPr>
          <a:xfrm>
            <a:off x="7054800" y="4396280"/>
            <a:ext cx="1757587" cy="385425"/>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40328219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04788" y="4487837"/>
            <a:ext cx="8230791" cy="452432"/>
          </a:xfrm>
          <a:prstGeom prst="rect">
            <a:avLst/>
          </a:prstGeom>
          <a:noFill/>
          <a:ln w="12700">
            <a:noFill/>
            <a:miter lim="800000"/>
            <a:headEnd type="none" w="sm" len="sm"/>
            <a:tailEnd type="none" w="sm" len="sm"/>
          </a:ln>
          <a:effectLst/>
        </p:spPr>
        <p:txBody>
          <a:bodyPr vert="horz" wrap="square" lIns="137160" tIns="109728" rIns="137160" bIns="109728" numCol="1" anchor="t" anchorCtr="0" compatLnSpc="1">
            <a:prstTxWarp prst="textNoShape">
              <a:avLst/>
            </a:prstTxWarp>
            <a:spAutoFit/>
          </a:bodyPr>
          <a:lstStyle/>
          <a:p>
            <a:pPr defTabSz="699200" eaLnBrk="0" hangingPunct="0"/>
            <a:r>
              <a:rPr lang="en-US" sz="500" dirty="0">
                <a:solidFill>
                  <a:prstClr val="white">
                    <a:alpha val="95000"/>
                  </a:prstClr>
                </a:solidFill>
                <a:cs typeface="Segoe UI" pitchFamily="34" charset="0"/>
              </a:rPr>
              <a:t>© </a:t>
            </a:r>
            <a:r>
              <a:rPr lang="en-US" sz="500" dirty="0" smtClean="0">
                <a:solidFill>
                  <a:prstClr val="white">
                    <a:alpha val="95000"/>
                  </a:prstClr>
                </a:solidFill>
                <a:cs typeface="Segoe UI" pitchFamily="34" charset="0"/>
              </a:rPr>
              <a:t>2014 </a:t>
            </a:r>
            <a:r>
              <a:rPr lang="en-US" sz="500" dirty="0">
                <a:solidFill>
                  <a:prstClr val="white">
                    <a:alpha val="95000"/>
                  </a:prstClr>
                </a:solidFill>
                <a:cs typeface="Segoe UI" pitchFamily="34" charset="0"/>
              </a:rPr>
              <a:t>Microsoft Corporation. All rights reserved. Microsoft, Windows, Windows Vista and other product names are or may be registered trademarks and/or trademarks in the U.S. and/or other countries.</a:t>
            </a:r>
          </a:p>
          <a:p>
            <a:pPr defTabSz="699200" eaLnBrk="0" hangingPunct="0"/>
            <a:r>
              <a:rPr lang="en-US" sz="50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344422" y="2355850"/>
            <a:ext cx="2504036" cy="5334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grpSp>
    </p:spTree>
    <p:extLst>
      <p:ext uri="{BB962C8B-B14F-4D97-AF65-F5344CB8AC3E}">
        <p14:creationId xmlns:p14="http://schemas.microsoft.com/office/powerpoint/2010/main" val="428085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27685579"/>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2485671"/>
            <a:ext cx="9144000" cy="381816"/>
          </a:xfrm>
        </p:spPr>
        <p:txBody>
          <a:bodyPr/>
          <a:lstStyle>
            <a:lvl1pPr marL="0" indent="0" algn="ctr">
              <a:buNone/>
              <a:defRPr sz="2400"/>
            </a:lvl1pPr>
          </a:lstStyle>
          <a:p>
            <a:pPr lvl="0"/>
            <a:r>
              <a:rPr lang="en-US" dirty="0" smtClean="0"/>
              <a:t>Section Heading</a:t>
            </a:r>
          </a:p>
        </p:txBody>
      </p:sp>
    </p:spTree>
    <p:extLst>
      <p:ext uri="{BB962C8B-B14F-4D97-AF65-F5344CB8AC3E}">
        <p14:creationId xmlns:p14="http://schemas.microsoft.com/office/powerpoint/2010/main" val="232811417"/>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228032" y="65627"/>
            <a:ext cx="8275875" cy="682518"/>
          </a:xfrm>
        </p:spPr>
        <p:txBody>
          <a:bodyPr lIns="0">
            <a:normAutofit/>
          </a:bodyPr>
          <a:lstStyle>
            <a:lvl1pPr algn="l">
              <a:defRPr sz="2800"/>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420537" y="1130612"/>
            <a:ext cx="7179371" cy="3103959"/>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6982607"/>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5" rtl="0" eaLnBrk="1" latinLnBrk="0" hangingPunct="1">
              <a:lnSpc>
                <a:spcPct val="90000"/>
              </a:lnSpc>
              <a:spcBef>
                <a:spcPct val="0"/>
              </a:spcBef>
              <a:buNone/>
              <a:defRPr lang="en-US" sz="3235" b="0" kern="1200" cap="none" spc="-11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8617943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5" rtl="0" eaLnBrk="1" latinLnBrk="0" hangingPunct="1">
              <a:lnSpc>
                <a:spcPct val="90000"/>
              </a:lnSpc>
              <a:spcBef>
                <a:spcPct val="0"/>
              </a:spcBef>
              <a:buNone/>
              <a:defRPr lang="en-US" sz="3235" b="0" kern="1200" cap="none" spc="-11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0479554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p:spTree>
      <p:nvGrpSpPr>
        <p:cNvPr id="1" name=""/>
        <p:cNvGrpSpPr/>
        <p:nvPr/>
      </p:nvGrpSpPr>
      <p:grpSpPr>
        <a:xfrm>
          <a:off x="0" y="0"/>
          <a:ext cx="0" cy="0"/>
          <a:chOff x="0" y="0"/>
          <a:chExt cx="0" cy="0"/>
        </a:xfrm>
      </p:grpSpPr>
      <p:sp>
        <p:nvSpPr>
          <p:cNvPr id="6" name="Rectangle 5"/>
          <p:cNvSpPr/>
          <p:nvPr/>
        </p:nvSpPr>
        <p:spPr>
          <a:xfrm>
            <a:off x="200024" y="195486"/>
            <a:ext cx="8748713" cy="35454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200025" y="3867373"/>
            <a:ext cx="8748713" cy="1080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7020272" y="4407805"/>
            <a:ext cx="1733168" cy="534987"/>
            <a:chOff x="6778624" y="3338515"/>
            <a:chExt cx="1738313" cy="536575"/>
          </a:xfrm>
        </p:grpSpPr>
        <p:sp>
          <p:nvSpPr>
            <p:cNvPr id="11" name="Freeform 5"/>
            <p:cNvSpPr>
              <a:spLocks/>
            </p:cNvSpPr>
            <p:nvPr/>
          </p:nvSpPr>
          <p:spPr bwMode="auto">
            <a:xfrm>
              <a:off x="6778624" y="3338515"/>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4211051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0 -6.17284E-7 L -0.07951 -6.17284E-7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5.55556E-7 -1.35802E-6 L -0.07951 -1.35802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5" rtl="0" eaLnBrk="1" latinLnBrk="0" hangingPunct="1">
              <a:lnSpc>
                <a:spcPct val="90000"/>
              </a:lnSpc>
              <a:spcBef>
                <a:spcPct val="0"/>
              </a:spcBef>
              <a:buNone/>
              <a:defRPr lang="en-US" sz="3235" b="0" kern="1200" cap="none" spc="-11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79123986"/>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575564"/>
            <a:ext cx="8085582" cy="2516886"/>
          </a:xfrm>
        </p:spPr>
        <p:txBody>
          <a:bodyPr anchor="b">
            <a:normAutofit/>
          </a:bodyPr>
          <a:lstStyle>
            <a:lvl1pPr>
              <a:lnSpc>
                <a:spcPct val="80000"/>
              </a:lnSpc>
              <a:defRPr sz="66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00634" y="3153157"/>
            <a:ext cx="6919722" cy="1234440"/>
          </a:xfrm>
        </p:spPr>
        <p:txBody>
          <a:bodyPr anchor="t">
            <a:normAutofit/>
          </a:bodyPr>
          <a:lstStyle>
            <a:lvl1pPr marL="0" indent="0">
              <a:buNone/>
              <a:defRPr sz="2400">
                <a:solidFill>
                  <a:schemeClr val="tx1"/>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solidFill>
                  <a:srgbClr val="737373"/>
                </a:solidFill>
              </a:rPr>
              <a:t>January 30, 2015 </a:t>
            </a:r>
            <a:endParaRPr lang="en-US">
              <a:solidFill>
                <a:srgbClr val="737373"/>
              </a:solidFill>
            </a:endParaRPr>
          </a:p>
        </p:txBody>
      </p:sp>
      <p:sp>
        <p:nvSpPr>
          <p:cNvPr id="5" name="Footer Placeholder 4"/>
          <p:cNvSpPr>
            <a:spLocks noGrp="1"/>
          </p:cNvSpPr>
          <p:nvPr>
            <p:ph type="ftr" sz="quarter" idx="11"/>
          </p:nvPr>
        </p:nvSpPr>
        <p:spPr/>
        <p:txBody>
          <a:bodyPr/>
          <a:lstStyle/>
          <a:p>
            <a:r>
              <a:rPr lang="en-US" smtClean="0">
                <a:solidFill>
                  <a:srgbClr val="737373"/>
                </a:solidFill>
              </a:rPr>
              <a:t>Microsoft Confidential</a:t>
            </a:r>
            <a:endParaRPr lang="en-US">
              <a:solidFill>
                <a:srgbClr val="737373"/>
              </a:solidFill>
            </a:endParaRPr>
          </a:p>
        </p:txBody>
      </p:sp>
      <p:sp>
        <p:nvSpPr>
          <p:cNvPr id="6" name="Slide Number Placeholder 5"/>
          <p:cNvSpPr>
            <a:spLocks noGrp="1"/>
          </p:cNvSpPr>
          <p:nvPr>
            <p:ph type="sldNum" sz="quarter" idx="12"/>
          </p:nvPr>
        </p:nvSpPr>
        <p:spPr/>
        <p:txBody>
          <a:bodyPr/>
          <a:lstStyle/>
          <a:p>
            <a:fld id="{6360FCC0-35E1-4120-B533-A6E3BDA6AE88}"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173424784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82508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74249" y="1563131"/>
            <a:ext cx="7395505" cy="671247"/>
          </a:xfrm>
        </p:spPr>
        <p:txBody>
          <a:bodyPr/>
          <a:lstStyle>
            <a:lvl1pPr>
              <a:defRPr sz="2647"/>
            </a:lvl1pPr>
          </a:lstStyle>
          <a:p>
            <a:r>
              <a:rPr lang="en-US" dirty="0" smtClean="0"/>
              <a:t>Click to edit master title style</a:t>
            </a:r>
            <a:endParaRPr lang="en-US" dirty="0"/>
          </a:p>
        </p:txBody>
      </p:sp>
    </p:spTree>
    <p:extLst>
      <p:ext uri="{BB962C8B-B14F-4D97-AF65-F5344CB8AC3E}">
        <p14:creationId xmlns:p14="http://schemas.microsoft.com/office/powerpoint/2010/main" val="986607788"/>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00134874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55298524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26629273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540257" y="552388"/>
            <a:ext cx="8063485" cy="2021483"/>
          </a:xfr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546222" y="2573871"/>
            <a:ext cx="5706574" cy="1678914"/>
          </a:xfrm>
        </p:spPr>
        <p:txBody>
          <a:bodyPr/>
          <a:lstStyle>
            <a:lvl1pPr marL="0" indent="0" algn="l">
              <a:spcBef>
                <a:spcPts val="600"/>
              </a:spcBef>
              <a:buNone/>
              <a:defRPr sz="2800">
                <a:solidFill>
                  <a:schemeClr val="bg1"/>
                </a:solidFill>
                <a:latin typeface="+mj-lt"/>
              </a:defRPr>
            </a:lvl1pPr>
            <a:lvl2pPr marL="342892" indent="0" algn="ctr">
              <a:buNone/>
              <a:defRPr sz="1500"/>
            </a:lvl2pPr>
            <a:lvl3pPr marL="685783" indent="0" algn="ctr">
              <a:buNone/>
              <a:defRPr sz="140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smtClean="0"/>
              <a:t>Click to edit subtitle</a:t>
            </a:r>
            <a:endParaRPr lang="en-US" dirty="0"/>
          </a:p>
        </p:txBody>
      </p:sp>
      <p:grpSp>
        <p:nvGrpSpPr>
          <p:cNvPr id="18" name="Group 17"/>
          <p:cNvGrpSpPr/>
          <p:nvPr userDrawn="1"/>
        </p:nvGrpSpPr>
        <p:grpSpPr>
          <a:xfrm>
            <a:off x="7054800" y="4396280"/>
            <a:ext cx="1757587" cy="385425"/>
            <a:chOff x="3484562" y="4392613"/>
            <a:chExt cx="6862764" cy="1504950"/>
          </a:xfrm>
          <a:solidFill>
            <a:schemeClr val="bg1"/>
          </a:solidFill>
        </p:grpSpPr>
        <p:sp>
          <p:nvSpPr>
            <p:cNvPr id="6"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6"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7"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40588077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91690595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370070"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7333664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Picture">
    <p:spTree>
      <p:nvGrpSpPr>
        <p:cNvPr id="1" name=""/>
        <p:cNvGrpSpPr/>
        <p:nvPr/>
      </p:nvGrpSpPr>
      <p:grpSpPr>
        <a:xfrm>
          <a:off x="0" y="0"/>
          <a:ext cx="0" cy="0"/>
          <a:chOff x="0" y="0"/>
          <a:chExt cx="0" cy="0"/>
        </a:xfrm>
      </p:grpSpPr>
      <p:sp>
        <p:nvSpPr>
          <p:cNvPr id="6" name="Rectangle 5"/>
          <p:cNvSpPr/>
          <p:nvPr/>
        </p:nvSpPr>
        <p:spPr>
          <a:xfrm>
            <a:off x="200024" y="195486"/>
            <a:ext cx="8748713" cy="35454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200025" y="3867373"/>
            <a:ext cx="8748713" cy="1080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7020272" y="4407805"/>
            <a:ext cx="1733168" cy="534987"/>
            <a:chOff x="6778624" y="3338515"/>
            <a:chExt cx="1738313" cy="536575"/>
          </a:xfrm>
        </p:grpSpPr>
        <p:sp>
          <p:nvSpPr>
            <p:cNvPr id="11" name="Freeform 5"/>
            <p:cNvSpPr>
              <a:spLocks/>
            </p:cNvSpPr>
            <p:nvPr/>
          </p:nvSpPr>
          <p:spPr bwMode="auto">
            <a:xfrm>
              <a:off x="6778624" y="3338515"/>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6725634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0 -6.17284E-7 L -0.07951 -6.17284E-7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5.55556E-7 -1.35802E-6 L -0.07951 -1.35802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30" y="890715"/>
            <a:ext cx="2689274"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2891203" y="890715"/>
            <a:ext cx="6050868"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6936779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06422398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50746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defTabSz="685783">
              <a:lnSpc>
                <a:spcPct val="90000"/>
              </a:lnSpc>
              <a:spcBef>
                <a:spcPts val="600"/>
              </a:spcBef>
            </a:pPr>
            <a:endParaRPr lang="en-US" sz="2000" dirty="0" err="1" smtClean="0">
              <a:solidFill>
                <a:prstClr val="white"/>
              </a:solidFill>
            </a:endParaRPr>
          </a:p>
        </p:txBody>
      </p:sp>
      <p:sp>
        <p:nvSpPr>
          <p:cNvPr id="6" name="Title 5"/>
          <p:cNvSpPr>
            <a:spLocks noGrp="1"/>
          </p:cNvSpPr>
          <p:nvPr>
            <p:ph type="title" hasCustomPrompt="1"/>
          </p:nvPr>
        </p:nvSpPr>
        <p:spPr>
          <a:xfrm>
            <a:off x="201930" y="890715"/>
            <a:ext cx="4370069" cy="4034484"/>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4572001" y="890715"/>
            <a:ext cx="4370070"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4571998" y="4619727"/>
            <a:ext cx="4370390" cy="304699"/>
          </a:xfrm>
        </p:spPr>
        <p:txBody>
          <a:bodyPr wrap="square"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3906986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01930" y="890715"/>
            <a:ext cx="8740142" cy="2017242"/>
          </a:xfrm>
        </p:spPr>
        <p:txBody>
          <a:bodyPr anchor="b" anchorCtr="0"/>
          <a:lstStyle>
            <a:lvl1pPr>
              <a:defRPr sz="3600"/>
            </a:lvl1pPr>
            <a:lvl2pPr>
              <a:defRPr sz="1800"/>
            </a:lvl2pPr>
            <a:lvl3pPr>
              <a:defRPr sz="1800"/>
            </a:lvl3pPr>
            <a:lvl4pPr>
              <a:defRPr sz="1800"/>
            </a:lvl4pPr>
            <a:lvl5pPr>
              <a:defRPr sz="1800"/>
            </a:lvl5pPr>
          </a:lstStyle>
          <a:p>
            <a:pPr lvl="0"/>
            <a:r>
              <a:rPr lang="en-US" dirty="0" smtClean="0"/>
              <a:t>Click to edit text</a:t>
            </a:r>
          </a:p>
        </p:txBody>
      </p:sp>
      <p:sp>
        <p:nvSpPr>
          <p:cNvPr id="95" name="Text Placeholder 2"/>
          <p:cNvSpPr>
            <a:spLocks noGrp="1"/>
          </p:cNvSpPr>
          <p:nvPr>
            <p:ph type="body" sz="quarter" idx="13" hasCustomPrompt="1"/>
          </p:nvPr>
        </p:nvSpPr>
        <p:spPr>
          <a:xfrm>
            <a:off x="201614" y="2924510"/>
            <a:ext cx="8740775" cy="609398"/>
          </a:xfrm>
        </p:spPr>
        <p:txBody>
          <a:bodyPr anchor="t" anchorCtr="0">
            <a:spAutoFit/>
          </a:bodyPr>
          <a:lstStyle>
            <a:lvl1pPr>
              <a:spcBef>
                <a:spcPts val="0"/>
              </a:spcBef>
              <a:defRPr sz="28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406164761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01929" y="1906953"/>
            <a:ext cx="4033911" cy="1329595"/>
          </a:xfrm>
        </p:spPr>
        <p:txBody>
          <a:bodyPr wrap="square" anchor="ctr" anchorCtr="0">
            <a:spAutoFit/>
          </a:bodyPr>
          <a:lstStyle>
            <a:lvl1pPr algn="l">
              <a:defRPr sz="400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1979129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01929" y="1906953"/>
            <a:ext cx="4033911" cy="1329595"/>
          </a:xfrm>
        </p:spPr>
        <p:txBody>
          <a:bodyPr wrap="square" anchor="ctr" anchorCtr="0">
            <a:spAutoFit/>
          </a:bodyPr>
          <a:lstStyle>
            <a:lvl1pPr algn="l">
              <a:defRPr sz="400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626266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01930" y="1906953"/>
            <a:ext cx="4033912" cy="1329595"/>
          </a:xfrm>
        </p:spPr>
        <p:txBody>
          <a:bodyPr wrap="square" anchor="ctr" anchorCtr="0">
            <a:spAutoFit/>
          </a:bodyPr>
          <a:lstStyle>
            <a:lvl1pPr algn="l">
              <a:defRPr sz="4000">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3386563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183952"/>
            <a:ext cx="8727759" cy="775597"/>
          </a:xfr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userDrawn="1"/>
        </p:nvGrpSpPr>
        <p:grpSpPr>
          <a:xfrm>
            <a:off x="7054800" y="4396280"/>
            <a:ext cx="1757587" cy="385425"/>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3779456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04788" y="4487837"/>
            <a:ext cx="8230791" cy="452432"/>
          </a:xfrm>
          <a:prstGeom prst="rect">
            <a:avLst/>
          </a:prstGeom>
          <a:noFill/>
          <a:ln w="12700">
            <a:noFill/>
            <a:miter lim="800000"/>
            <a:headEnd type="none" w="sm" len="sm"/>
            <a:tailEnd type="none" w="sm" len="sm"/>
          </a:ln>
          <a:effectLst/>
        </p:spPr>
        <p:txBody>
          <a:bodyPr vert="horz" wrap="square" lIns="137160" tIns="109728" rIns="137160" bIns="109728" numCol="1" anchor="t" anchorCtr="0" compatLnSpc="1">
            <a:prstTxWarp prst="textNoShape">
              <a:avLst/>
            </a:prstTxWarp>
            <a:spAutoFit/>
          </a:bodyPr>
          <a:lstStyle/>
          <a:p>
            <a:pPr defTabSz="699200" eaLnBrk="0" hangingPunct="0"/>
            <a:r>
              <a:rPr lang="en-US" sz="500" dirty="0">
                <a:solidFill>
                  <a:prstClr val="white">
                    <a:alpha val="95000"/>
                  </a:prstClr>
                </a:solidFill>
                <a:cs typeface="Segoe UI" pitchFamily="34" charset="0"/>
              </a:rPr>
              <a:t>© </a:t>
            </a:r>
            <a:r>
              <a:rPr lang="en-US" sz="500" dirty="0" smtClean="0">
                <a:solidFill>
                  <a:prstClr val="white">
                    <a:alpha val="95000"/>
                  </a:prstClr>
                </a:solidFill>
                <a:cs typeface="Segoe UI" pitchFamily="34" charset="0"/>
              </a:rPr>
              <a:t>2014 </a:t>
            </a:r>
            <a:r>
              <a:rPr lang="en-US" sz="500" dirty="0">
                <a:solidFill>
                  <a:prstClr val="white">
                    <a:alpha val="95000"/>
                  </a:prstClr>
                </a:solidFill>
                <a:cs typeface="Segoe UI" pitchFamily="34" charset="0"/>
              </a:rPr>
              <a:t>Microsoft Corporation. All rights reserved. Microsoft, Windows, Windows Vista and other product names are or may be registered trademarks and/or trademarks in the U.S. and/or other countries.</a:t>
            </a:r>
          </a:p>
          <a:p>
            <a:pPr defTabSz="699200" eaLnBrk="0" hangingPunct="0"/>
            <a:r>
              <a:rPr lang="en-US" sz="50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344422" y="2355850"/>
            <a:ext cx="2504036" cy="5334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grpSp>
    </p:spTree>
    <p:extLst>
      <p:ext uri="{BB962C8B-B14F-4D97-AF65-F5344CB8AC3E}">
        <p14:creationId xmlns:p14="http://schemas.microsoft.com/office/powerpoint/2010/main" val="2481171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Picture">
    <p:spTree>
      <p:nvGrpSpPr>
        <p:cNvPr id="1" name=""/>
        <p:cNvGrpSpPr/>
        <p:nvPr/>
      </p:nvGrpSpPr>
      <p:grpSpPr>
        <a:xfrm>
          <a:off x="0" y="0"/>
          <a:ext cx="0" cy="0"/>
          <a:chOff x="0" y="0"/>
          <a:chExt cx="0" cy="0"/>
        </a:xfrm>
      </p:grpSpPr>
      <p:sp>
        <p:nvSpPr>
          <p:cNvPr id="6" name="Rectangle 5"/>
          <p:cNvSpPr/>
          <p:nvPr/>
        </p:nvSpPr>
        <p:spPr>
          <a:xfrm>
            <a:off x="200024" y="195486"/>
            <a:ext cx="8748713" cy="35454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200025" y="3867373"/>
            <a:ext cx="8748713" cy="10808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7020272" y="4407805"/>
            <a:ext cx="1733168" cy="534987"/>
            <a:chOff x="6778624" y="3338515"/>
            <a:chExt cx="1738313" cy="536575"/>
          </a:xfrm>
        </p:grpSpPr>
        <p:sp>
          <p:nvSpPr>
            <p:cNvPr id="11" name="Freeform 5"/>
            <p:cNvSpPr>
              <a:spLocks/>
            </p:cNvSpPr>
            <p:nvPr/>
          </p:nvSpPr>
          <p:spPr bwMode="auto">
            <a:xfrm>
              <a:off x="6778624" y="3338515"/>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8813057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0 -6.17284E-7 L -0.07951 -6.17284E-7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5.55556E-7 -1.35802E-6 L -0.07951 -1.35802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18339440"/>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2485671"/>
            <a:ext cx="9144000" cy="381816"/>
          </a:xfrm>
        </p:spPr>
        <p:txBody>
          <a:bodyPr/>
          <a:lstStyle>
            <a:lvl1pPr marL="0" indent="0" algn="ctr">
              <a:buNone/>
              <a:defRPr sz="2400"/>
            </a:lvl1pPr>
          </a:lstStyle>
          <a:p>
            <a:pPr lvl="0"/>
            <a:r>
              <a:rPr lang="en-US" dirty="0" smtClean="0"/>
              <a:t>Section Heading</a:t>
            </a:r>
          </a:p>
        </p:txBody>
      </p:sp>
    </p:spTree>
    <p:extLst>
      <p:ext uri="{BB962C8B-B14F-4D97-AF65-F5344CB8AC3E}">
        <p14:creationId xmlns:p14="http://schemas.microsoft.com/office/powerpoint/2010/main" val="1296114245"/>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228032" y="65627"/>
            <a:ext cx="8275875" cy="682518"/>
          </a:xfrm>
        </p:spPr>
        <p:txBody>
          <a:bodyPr lIns="0">
            <a:normAutofit/>
          </a:bodyPr>
          <a:lstStyle>
            <a:lvl1pPr algn="l">
              <a:defRPr sz="2800"/>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420537" y="1130612"/>
            <a:ext cx="7179371" cy="3103959"/>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52268341"/>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01615" y="4619728"/>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88759151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01615" y="4619728"/>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65721119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5" rtl="0" eaLnBrk="1" latinLnBrk="0" hangingPunct="1">
              <a:lnSpc>
                <a:spcPct val="90000"/>
              </a:lnSpc>
              <a:spcBef>
                <a:spcPct val="0"/>
              </a:spcBef>
              <a:buNone/>
              <a:defRPr lang="en-US" sz="3235" b="0" kern="1200" cap="none" spc="-11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08237107"/>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5" rtl="0" eaLnBrk="1" latinLnBrk="0" hangingPunct="1">
              <a:lnSpc>
                <a:spcPct val="90000"/>
              </a:lnSpc>
              <a:spcBef>
                <a:spcPct val="0"/>
              </a:spcBef>
              <a:buNone/>
              <a:defRPr lang="en-US" sz="3235" b="0" kern="1200" cap="none" spc="-11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44905525"/>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5" rtl="0" eaLnBrk="1" latinLnBrk="0" hangingPunct="1">
              <a:lnSpc>
                <a:spcPct val="90000"/>
              </a:lnSpc>
              <a:spcBef>
                <a:spcPct val="0"/>
              </a:spcBef>
              <a:buNone/>
              <a:defRPr lang="en-US" sz="3235" b="0" kern="1200" cap="none" spc="-11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43105113"/>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575564"/>
            <a:ext cx="8085582" cy="2516886"/>
          </a:xfrm>
        </p:spPr>
        <p:txBody>
          <a:bodyPr anchor="b">
            <a:normAutofit/>
          </a:bodyPr>
          <a:lstStyle>
            <a:lvl1pPr>
              <a:lnSpc>
                <a:spcPct val="80000"/>
              </a:lnSpc>
              <a:defRPr sz="66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00634" y="3153157"/>
            <a:ext cx="6919722" cy="1234440"/>
          </a:xfrm>
        </p:spPr>
        <p:txBody>
          <a:bodyPr anchor="t">
            <a:normAutofit/>
          </a:bodyPr>
          <a:lstStyle>
            <a:lvl1pPr marL="0" indent="0">
              <a:buNone/>
              <a:defRPr sz="2400">
                <a:solidFill>
                  <a:schemeClr val="tx1"/>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solidFill>
                  <a:srgbClr val="737373"/>
                </a:solidFill>
              </a:rPr>
              <a:t>January 30, 2015 </a:t>
            </a:r>
            <a:endParaRPr lang="en-US">
              <a:solidFill>
                <a:srgbClr val="737373"/>
              </a:solidFill>
            </a:endParaRPr>
          </a:p>
        </p:txBody>
      </p:sp>
      <p:sp>
        <p:nvSpPr>
          <p:cNvPr id="5" name="Footer Placeholder 4"/>
          <p:cNvSpPr>
            <a:spLocks noGrp="1"/>
          </p:cNvSpPr>
          <p:nvPr>
            <p:ph type="ftr" sz="quarter" idx="11"/>
          </p:nvPr>
        </p:nvSpPr>
        <p:spPr/>
        <p:txBody>
          <a:bodyPr/>
          <a:lstStyle/>
          <a:p>
            <a:r>
              <a:rPr lang="en-US" smtClean="0">
                <a:solidFill>
                  <a:srgbClr val="737373"/>
                </a:solidFill>
              </a:rPr>
              <a:t>Microsoft Confidential</a:t>
            </a:r>
            <a:endParaRPr lang="en-US">
              <a:solidFill>
                <a:srgbClr val="737373"/>
              </a:solidFill>
            </a:endParaRPr>
          </a:p>
        </p:txBody>
      </p:sp>
      <p:sp>
        <p:nvSpPr>
          <p:cNvPr id="6" name="Slide Number Placeholder 5"/>
          <p:cNvSpPr>
            <a:spLocks noGrp="1"/>
          </p:cNvSpPr>
          <p:nvPr>
            <p:ph type="sldNum" sz="quarter" idx="12"/>
          </p:nvPr>
        </p:nvSpPr>
        <p:spPr/>
        <p:txBody>
          <a:bodyPr/>
          <a:lstStyle/>
          <a:p>
            <a:fld id="{6360FCC0-35E1-4120-B533-A6E3BDA6AE88}"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33389802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solidFill>
                  <a:srgbClr val="737373"/>
                </a:solidFill>
              </a:rPr>
              <a:t>January 30, 2015 </a:t>
            </a:r>
            <a:endParaRPr lang="en-US">
              <a:solidFill>
                <a:srgbClr val="737373"/>
              </a:solidFill>
            </a:endParaRPr>
          </a:p>
        </p:txBody>
      </p:sp>
      <p:sp>
        <p:nvSpPr>
          <p:cNvPr id="5" name="Footer Placeholder 4"/>
          <p:cNvSpPr>
            <a:spLocks noGrp="1"/>
          </p:cNvSpPr>
          <p:nvPr>
            <p:ph type="ftr" sz="quarter" idx="11"/>
          </p:nvPr>
        </p:nvSpPr>
        <p:spPr/>
        <p:txBody>
          <a:bodyPr/>
          <a:lstStyle/>
          <a:p>
            <a:r>
              <a:rPr lang="en-US" smtClean="0">
                <a:solidFill>
                  <a:srgbClr val="737373"/>
                </a:solidFill>
              </a:rPr>
              <a:t>Microsoft Confidential</a:t>
            </a:r>
            <a:endParaRPr lang="en-US">
              <a:solidFill>
                <a:srgbClr val="737373"/>
              </a:solidFill>
            </a:endParaRPr>
          </a:p>
        </p:txBody>
      </p:sp>
      <p:sp>
        <p:nvSpPr>
          <p:cNvPr id="6" name="Slide Number Placeholder 5"/>
          <p:cNvSpPr>
            <a:spLocks noGrp="1"/>
          </p:cNvSpPr>
          <p:nvPr>
            <p:ph type="sldNum" sz="quarter" idx="12"/>
          </p:nvPr>
        </p:nvSpPr>
        <p:spPr/>
        <p:txBody>
          <a:bodyPr/>
          <a:lstStyle/>
          <a:p>
            <a:fld id="{6360FCC0-35E1-4120-B533-A6E3BDA6AE88}"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2365943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Picture">
    <p:spTree>
      <p:nvGrpSpPr>
        <p:cNvPr id="1" name=""/>
        <p:cNvGrpSpPr/>
        <p:nvPr/>
      </p:nvGrpSpPr>
      <p:grpSpPr>
        <a:xfrm>
          <a:off x="0" y="0"/>
          <a:ext cx="0" cy="0"/>
          <a:chOff x="0" y="0"/>
          <a:chExt cx="0" cy="0"/>
        </a:xfrm>
      </p:grpSpPr>
      <p:sp>
        <p:nvSpPr>
          <p:cNvPr id="6" name="Rectangle 5"/>
          <p:cNvSpPr/>
          <p:nvPr/>
        </p:nvSpPr>
        <p:spPr>
          <a:xfrm>
            <a:off x="200024" y="195486"/>
            <a:ext cx="8748713" cy="35454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200025" y="3867373"/>
            <a:ext cx="8748713" cy="10808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7020272" y="4407805"/>
            <a:ext cx="1733168" cy="534987"/>
            <a:chOff x="6778624" y="3338515"/>
            <a:chExt cx="1738313" cy="536575"/>
          </a:xfrm>
        </p:grpSpPr>
        <p:sp>
          <p:nvSpPr>
            <p:cNvPr id="11" name="Freeform 5"/>
            <p:cNvSpPr>
              <a:spLocks/>
            </p:cNvSpPr>
            <p:nvPr/>
          </p:nvSpPr>
          <p:spPr bwMode="auto">
            <a:xfrm>
              <a:off x="6778624" y="3338515"/>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9301011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0 -6.17284E-7 L -0.07951 -6.17284E-7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5.55556E-7 -1.35802E-6 L -0.07951 -1.35802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74249" y="1563131"/>
            <a:ext cx="7395505" cy="671247"/>
          </a:xfrm>
        </p:spPr>
        <p:txBody>
          <a:bodyPr/>
          <a:lstStyle>
            <a:lvl1pPr>
              <a:defRPr sz="2647"/>
            </a:lvl1pPr>
          </a:lstStyle>
          <a:p>
            <a:r>
              <a:rPr lang="en-US" dirty="0" smtClean="0"/>
              <a:t>Click to edit master title style</a:t>
            </a:r>
            <a:endParaRPr lang="en-US" dirty="0"/>
          </a:p>
        </p:txBody>
      </p:sp>
    </p:spTree>
    <p:extLst>
      <p:ext uri="{BB962C8B-B14F-4D97-AF65-F5344CB8AC3E}">
        <p14:creationId xmlns:p14="http://schemas.microsoft.com/office/powerpoint/2010/main" val="3765596430"/>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06567669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01568079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13816766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59991406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33092179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84867811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2" y="377826"/>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241421385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rgbClr val="8D2E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4267472"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1" name="Text Placeholder 14"/>
          <p:cNvSpPr>
            <a:spLocks noGrp="1"/>
          </p:cNvSpPr>
          <p:nvPr>
            <p:ph type="body" sz="quarter" idx="12"/>
          </p:nvPr>
        </p:nvSpPr>
        <p:spPr>
          <a:xfrm>
            <a:off x="718889" y="3926229"/>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2" name="Text Placeholder 14"/>
          <p:cNvSpPr>
            <a:spLocks noGrp="1"/>
          </p:cNvSpPr>
          <p:nvPr>
            <p:ph type="body" sz="quarter" idx="13"/>
          </p:nvPr>
        </p:nvSpPr>
        <p:spPr>
          <a:xfrm>
            <a:off x="718889" y="4387181"/>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4" name="Picture Placeholder 23"/>
          <p:cNvSpPr>
            <a:spLocks noGrp="1"/>
          </p:cNvSpPr>
          <p:nvPr>
            <p:ph type="pic" sz="quarter" idx="14"/>
          </p:nvPr>
        </p:nvSpPr>
        <p:spPr>
          <a:xfrm>
            <a:off x="4653976" y="195263"/>
            <a:ext cx="4288889" cy="4752975"/>
          </a:xfrm>
          <a:prstGeom prst="rect">
            <a:avLst/>
          </a:prstGeom>
        </p:spPr>
        <p:txBody>
          <a:bodyPr/>
          <a:lstStyle/>
          <a:p>
            <a:r>
              <a:rPr lang="en-US" smtClean="0"/>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smtClean="0"/>
              <a:t>Click to edit Master title style</a:t>
            </a:r>
            <a:endParaRPr lang="en-GB" dirty="0"/>
          </a:p>
        </p:txBody>
      </p:sp>
    </p:spTree>
    <p:extLst>
      <p:ext uri="{BB962C8B-B14F-4D97-AF65-F5344CB8AC3E}">
        <p14:creationId xmlns:p14="http://schemas.microsoft.com/office/powerpoint/2010/main" val="10505965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Orange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4267472"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1" name="Text Placeholder 14"/>
          <p:cNvSpPr>
            <a:spLocks noGrp="1"/>
          </p:cNvSpPr>
          <p:nvPr>
            <p:ph type="body" sz="quarter" idx="12"/>
          </p:nvPr>
        </p:nvSpPr>
        <p:spPr>
          <a:xfrm>
            <a:off x="718889" y="3926229"/>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2" name="Text Placeholder 14"/>
          <p:cNvSpPr>
            <a:spLocks noGrp="1"/>
          </p:cNvSpPr>
          <p:nvPr>
            <p:ph type="body" sz="quarter" idx="13"/>
          </p:nvPr>
        </p:nvSpPr>
        <p:spPr>
          <a:xfrm>
            <a:off x="718889" y="4387181"/>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4" name="Picture Placeholder 23"/>
          <p:cNvSpPr>
            <a:spLocks noGrp="1"/>
          </p:cNvSpPr>
          <p:nvPr>
            <p:ph type="pic" sz="quarter" idx="14"/>
          </p:nvPr>
        </p:nvSpPr>
        <p:spPr>
          <a:xfrm>
            <a:off x="4653976" y="195263"/>
            <a:ext cx="4288889" cy="4752975"/>
          </a:xfrm>
          <a:prstGeom prst="rect">
            <a:avLst/>
          </a:prstGeom>
        </p:spPr>
        <p:txBody>
          <a:bodyPr/>
          <a:lstStyle/>
          <a:p>
            <a:r>
              <a:rPr lang="en-US" smtClean="0"/>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smtClean="0"/>
              <a:t>Click to edit Master title style</a:t>
            </a:r>
            <a:endParaRPr lang="en-GB" dirty="0"/>
          </a:p>
        </p:txBody>
      </p:sp>
    </p:spTree>
    <p:extLst>
      <p:ext uri="{BB962C8B-B14F-4D97-AF65-F5344CB8AC3E}">
        <p14:creationId xmlns:p14="http://schemas.microsoft.com/office/powerpoint/2010/main" val="204224322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nk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4267472"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1" name="Text Placeholder 14"/>
          <p:cNvSpPr>
            <a:spLocks noGrp="1"/>
          </p:cNvSpPr>
          <p:nvPr>
            <p:ph type="body" sz="quarter" idx="12"/>
          </p:nvPr>
        </p:nvSpPr>
        <p:spPr>
          <a:xfrm>
            <a:off x="718889" y="3926229"/>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2" name="Text Placeholder 14"/>
          <p:cNvSpPr>
            <a:spLocks noGrp="1"/>
          </p:cNvSpPr>
          <p:nvPr>
            <p:ph type="body" sz="quarter" idx="13"/>
          </p:nvPr>
        </p:nvSpPr>
        <p:spPr>
          <a:xfrm>
            <a:off x="718889" y="4387181"/>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4" name="Picture Placeholder 23"/>
          <p:cNvSpPr>
            <a:spLocks noGrp="1"/>
          </p:cNvSpPr>
          <p:nvPr>
            <p:ph type="pic" sz="quarter" idx="14"/>
          </p:nvPr>
        </p:nvSpPr>
        <p:spPr>
          <a:xfrm>
            <a:off x="4653976" y="195263"/>
            <a:ext cx="4288889" cy="4752975"/>
          </a:xfrm>
          <a:prstGeom prst="rect">
            <a:avLst/>
          </a:prstGeom>
        </p:spPr>
        <p:txBody>
          <a:bodyPr/>
          <a:lstStyle/>
          <a:p>
            <a:r>
              <a:rPr lang="en-US" smtClean="0"/>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smtClean="0"/>
              <a:t>Click to edit Master title style</a:t>
            </a:r>
            <a:endParaRPr lang="en-GB" dirty="0"/>
          </a:p>
        </p:txBody>
      </p:sp>
    </p:spTree>
    <p:extLst>
      <p:ext uri="{BB962C8B-B14F-4D97-AF65-F5344CB8AC3E}">
        <p14:creationId xmlns:p14="http://schemas.microsoft.com/office/powerpoint/2010/main" val="303437064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Green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4267472"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1" name="Text Placeholder 14"/>
          <p:cNvSpPr>
            <a:spLocks noGrp="1"/>
          </p:cNvSpPr>
          <p:nvPr>
            <p:ph type="body" sz="quarter" idx="12"/>
          </p:nvPr>
        </p:nvSpPr>
        <p:spPr>
          <a:xfrm>
            <a:off x="718889" y="3926229"/>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2" name="Text Placeholder 14"/>
          <p:cNvSpPr>
            <a:spLocks noGrp="1"/>
          </p:cNvSpPr>
          <p:nvPr>
            <p:ph type="body" sz="quarter" idx="13"/>
          </p:nvPr>
        </p:nvSpPr>
        <p:spPr>
          <a:xfrm>
            <a:off x="718889" y="4387181"/>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4" name="Picture Placeholder 23"/>
          <p:cNvSpPr>
            <a:spLocks noGrp="1"/>
          </p:cNvSpPr>
          <p:nvPr>
            <p:ph type="pic" sz="quarter" idx="14"/>
          </p:nvPr>
        </p:nvSpPr>
        <p:spPr>
          <a:xfrm>
            <a:off x="4653976" y="195263"/>
            <a:ext cx="4288889" cy="4752975"/>
          </a:xfrm>
          <a:prstGeom prst="rect">
            <a:avLst/>
          </a:prstGeom>
        </p:spPr>
        <p:txBody>
          <a:bodyPr/>
          <a:lstStyle/>
          <a:p>
            <a:r>
              <a:rPr lang="en-US" smtClean="0"/>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smtClean="0"/>
              <a:t>Click to edit Master title style</a:t>
            </a:r>
            <a:endParaRPr lang="en-GB" dirty="0"/>
          </a:p>
        </p:txBody>
      </p:sp>
    </p:spTree>
    <p:extLst>
      <p:ext uri="{BB962C8B-B14F-4D97-AF65-F5344CB8AC3E}">
        <p14:creationId xmlns:p14="http://schemas.microsoft.com/office/powerpoint/2010/main" val="12034557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200024" y="195484"/>
            <a:ext cx="8738033" cy="14828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title="Mouse"/>
          <p:cNvSpPr/>
          <p:nvPr/>
        </p:nvSpPr>
        <p:spPr>
          <a:xfrm>
            <a:off x="200025" y="3494556"/>
            <a:ext cx="8738032" cy="14536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199529" y="1891473"/>
            <a:ext cx="8738528" cy="13899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395536" y="546469"/>
            <a:ext cx="7886700" cy="780873"/>
          </a:xfrm>
          <a:prstGeom prst="rect">
            <a:avLst/>
          </a:prstGeom>
        </p:spPr>
        <p:txBody>
          <a:bodyPr/>
          <a:lstStyle>
            <a:lvl1pPr>
              <a:defRPr sz="6000"/>
            </a:lvl1pPr>
          </a:lstStyle>
          <a:p>
            <a:r>
              <a:rPr lang="en-US" smtClean="0"/>
              <a:t>Click to edit Master title style</a:t>
            </a:r>
            <a:endParaRPr lang="en-GB" dirty="0"/>
          </a:p>
        </p:txBody>
      </p:sp>
      <p:sp>
        <p:nvSpPr>
          <p:cNvPr id="12" name="Text Placeholder 11"/>
          <p:cNvSpPr>
            <a:spLocks noGrp="1"/>
          </p:cNvSpPr>
          <p:nvPr>
            <p:ph type="body" sz="quarter" idx="10"/>
          </p:nvPr>
        </p:nvSpPr>
        <p:spPr>
          <a:xfrm>
            <a:off x="395288" y="2129242"/>
            <a:ext cx="7849244" cy="914400"/>
          </a:xfrm>
          <a:prstGeom prst="rect">
            <a:avLst/>
          </a:prstGeom>
        </p:spPr>
        <p:txBody>
          <a:bodyPr/>
          <a:lstStyle>
            <a:lvl1pPr marL="0" indent="0">
              <a:buNone/>
              <a:defRPr lang="en-GB" sz="6000" kern="1200" dirty="0" smtClean="0">
                <a:solidFill>
                  <a:schemeClr val="bg1"/>
                </a:solidFill>
                <a:latin typeface="+mj-lt"/>
                <a:ea typeface="+mj-ea"/>
                <a:cs typeface="+mj-cs"/>
              </a:defRPr>
            </a:lvl1pPr>
          </a:lstStyle>
          <a:p>
            <a:pPr lvl="0"/>
            <a:r>
              <a:rPr lang="en-US" smtClean="0"/>
              <a:t>Click to edit Master text styles</a:t>
            </a:r>
          </a:p>
        </p:txBody>
      </p:sp>
      <p:sp>
        <p:nvSpPr>
          <p:cNvPr id="14" name="Text Placeholder 13"/>
          <p:cNvSpPr>
            <a:spLocks noGrp="1"/>
          </p:cNvSpPr>
          <p:nvPr>
            <p:ph type="body" sz="quarter" idx="11"/>
          </p:nvPr>
        </p:nvSpPr>
        <p:spPr>
          <a:xfrm>
            <a:off x="395288" y="3717365"/>
            <a:ext cx="8353425" cy="1008063"/>
          </a:xfrm>
          <a:prstGeom prst="rect">
            <a:avLst/>
          </a:prstGeom>
        </p:spPr>
        <p:txBody>
          <a:bodyPr/>
          <a:lstStyle>
            <a:lvl1pPr marL="0" indent="0">
              <a:buNone/>
              <a:defRPr lang="en-GB" sz="6000" kern="1200" dirty="0" smtClean="0">
                <a:solidFill>
                  <a:schemeClr val="bg1"/>
                </a:solidFill>
                <a:latin typeface="+mj-lt"/>
                <a:ea typeface="+mj-ea"/>
                <a:cs typeface="+mj-cs"/>
              </a:defRPr>
            </a:lvl1pPr>
          </a:lstStyle>
          <a:p>
            <a:pPr lvl="0"/>
            <a:r>
              <a:rPr lang="en-US" smtClean="0"/>
              <a:t>Click to edit Master text styles</a:t>
            </a:r>
          </a:p>
        </p:txBody>
      </p:sp>
    </p:spTree>
    <p:extLst>
      <p:ext uri="{BB962C8B-B14F-4D97-AF65-F5344CB8AC3E}">
        <p14:creationId xmlns:p14="http://schemas.microsoft.com/office/powerpoint/2010/main" val="144122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50"/>
                                        <p:tgtEl>
                                          <p:spTgt spid="2"/>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50"/>
                                        <p:tgtEl>
                                          <p:spTgt spid="12"/>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2" grpId="0"/>
      <p:bldP spid="12" grpId="0">
        <p:tmplLst>
          <p:tmpl>
            <p:tnLst>
              <p:par>
                <p:cTn presetID="10" presetClass="entr" presetSubtype="0" fill="hold" nodeType="withEffect">
                  <p:stCondLst>
                    <p:cond delay="400"/>
                  </p:stCondLst>
                  <p:childTnLst>
                    <p:set>
                      <p:cBhvr>
                        <p:cTn dur="1" fill="hold">
                          <p:stCondLst>
                            <p:cond delay="0"/>
                          </p:stCondLst>
                        </p:cTn>
                        <p:tgtEl>
                          <p:spTgt spid="12"/>
                        </p:tgtEl>
                        <p:attrNameLst>
                          <p:attrName>style.visibility</p:attrName>
                        </p:attrNameLst>
                      </p:cBhvr>
                      <p:to>
                        <p:strVal val="visible"/>
                      </p:to>
                    </p:set>
                    <p:animEffect transition="in" filter="fade">
                      <p:cBhvr>
                        <p:cTn dur="250"/>
                        <p:tgtEl>
                          <p:spTgt spid="12"/>
                        </p:tgtEl>
                      </p:cBhvr>
                    </p:animEffect>
                  </p:childTnLst>
                </p:cTn>
              </p:par>
            </p:tnLst>
          </p:tmpl>
        </p:tmplLst>
      </p:bldP>
      <p:bldP spid="14" grpId="0">
        <p:tmplLst>
          <p:tmpl>
            <p:tnLst>
              <p:par>
                <p:cTn presetID="10" presetClass="entr" presetSubtype="0" fill="hold" nodeType="withEffect">
                  <p:stCondLst>
                    <p:cond delay="400"/>
                  </p:stCondLst>
                  <p:childTnLst>
                    <p:set>
                      <p:cBhvr>
                        <p:cTn dur="1" fill="hold">
                          <p:stCondLst>
                            <p:cond delay="0"/>
                          </p:stCondLst>
                        </p:cTn>
                        <p:tgtEl>
                          <p:spTgt spid="14"/>
                        </p:tgtEl>
                        <p:attrNameLst>
                          <p:attrName>style.visibility</p:attrName>
                        </p:attrNameLst>
                      </p:cBhvr>
                      <p:to>
                        <p:strVal val="visible"/>
                      </p:to>
                    </p:set>
                    <p:animEffect transition="in" filter="fade">
                      <p:cBhvr>
                        <p:cTn dur="250"/>
                        <p:tgtEl>
                          <p:spTgt spid="14"/>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act">
    <p:spTree>
      <p:nvGrpSpPr>
        <p:cNvPr id="1" name=""/>
        <p:cNvGrpSpPr/>
        <p:nvPr/>
      </p:nvGrpSpPr>
      <p:grpSpPr>
        <a:xfrm>
          <a:off x="0" y="0"/>
          <a:ext cx="0" cy="0"/>
          <a:chOff x="0" y="0"/>
          <a:chExt cx="0" cy="0"/>
        </a:xfrm>
      </p:grpSpPr>
      <p:sp>
        <p:nvSpPr>
          <p:cNvPr id="3" name="Rectangle 2"/>
          <p:cNvSpPr/>
          <p:nvPr/>
        </p:nvSpPr>
        <p:spPr>
          <a:xfrm>
            <a:off x="200026" y="1393906"/>
            <a:ext cx="4789226" cy="3554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200025" y="195485"/>
            <a:ext cx="4789227" cy="10078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txBox="1">
            <a:spLocks/>
          </p:cNvSpPr>
          <p:nvPr/>
        </p:nvSpPr>
        <p:spPr>
          <a:xfrm>
            <a:off x="392538" y="355326"/>
            <a:ext cx="8229600" cy="852359"/>
          </a:xfrm>
          <a:prstGeom prst="rect">
            <a:avLst/>
          </a:prstGeom>
        </p:spPr>
        <p:txBody>
          <a:bodyPr>
            <a:normAutofit/>
          </a:bodyPr>
          <a:lstStyle>
            <a:lvl1pPr algn="l" defTabSz="914400" rtl="0" eaLnBrk="1" latinLnBrk="0" hangingPunct="1">
              <a:lnSpc>
                <a:spcPts val="5900"/>
              </a:lnSpc>
              <a:spcBef>
                <a:spcPct val="0"/>
              </a:spcBef>
              <a:buNone/>
              <a:defRPr lang="en-US" sz="8400" kern="1200" dirty="0" smtClean="0">
                <a:solidFill>
                  <a:schemeClr val="bg1"/>
                </a:solidFill>
                <a:latin typeface="+mj-lt"/>
                <a:ea typeface="+mj-ea"/>
                <a:cs typeface="+mj-cs"/>
              </a:defRPr>
            </a:lvl1pPr>
          </a:lstStyle>
          <a:p>
            <a:r>
              <a:rPr lang="en-GB" sz="6000" dirty="0" smtClean="0"/>
              <a:t>contact</a:t>
            </a:r>
            <a:endParaRPr lang="en-GB" sz="6000" dirty="0"/>
          </a:p>
        </p:txBody>
      </p:sp>
      <p:sp>
        <p:nvSpPr>
          <p:cNvPr id="6" name="Rectangle 5"/>
          <p:cNvSpPr/>
          <p:nvPr/>
        </p:nvSpPr>
        <p:spPr>
          <a:xfrm>
            <a:off x="384917" y="1430670"/>
            <a:ext cx="4572000" cy="1261884"/>
          </a:xfrm>
          <a:prstGeom prst="rect">
            <a:avLst/>
          </a:prstGeom>
        </p:spPr>
        <p:txBody>
          <a:bodyPr>
            <a:spAutoFit/>
          </a:bodyPr>
          <a:lstStyle/>
          <a:p>
            <a:r>
              <a:rPr lang="en-US" sz="6000" cap="all" dirty="0">
                <a:solidFill>
                  <a:schemeClr val="bg1"/>
                </a:solidFill>
                <a:latin typeface="+mj-lt"/>
                <a:ea typeface="+mj-ea"/>
                <a:cs typeface="+mj-cs"/>
              </a:rPr>
              <a:t>m</a:t>
            </a:r>
            <a:r>
              <a:rPr lang="en-US" sz="6000" cap="all" dirty="0" smtClean="0">
                <a:solidFill>
                  <a:schemeClr val="bg1"/>
                </a:solidFill>
                <a:latin typeface="+mj-lt"/>
                <a:ea typeface="+mj-ea"/>
                <a:cs typeface="+mj-cs"/>
              </a:rPr>
              <a:t>artin Kearn</a:t>
            </a:r>
            <a:r>
              <a:rPr lang="en-GB" sz="1400" cap="all" dirty="0">
                <a:latin typeface="+mj-lt"/>
                <a:cs typeface="Arial" pitchFamily="34" charset="0"/>
              </a:rPr>
              <a:t/>
            </a:r>
            <a:br>
              <a:rPr lang="en-GB" sz="1400" cap="all" dirty="0">
                <a:latin typeface="+mj-lt"/>
                <a:cs typeface="Arial" pitchFamily="34" charset="0"/>
              </a:rPr>
            </a:br>
            <a:endParaRPr lang="en-GB" sz="1400" cap="all" dirty="0">
              <a:latin typeface="+mj-lt"/>
              <a:cs typeface="Arial" pitchFamily="34" charset="0"/>
            </a:endParaRPr>
          </a:p>
        </p:txBody>
      </p:sp>
      <p:sp>
        <p:nvSpPr>
          <p:cNvPr id="8" name="Rectangle 7"/>
          <p:cNvSpPr/>
          <p:nvPr/>
        </p:nvSpPr>
        <p:spPr>
          <a:xfrm>
            <a:off x="392537" y="2432329"/>
            <a:ext cx="7335835" cy="1477328"/>
          </a:xfrm>
          <a:prstGeom prst="rect">
            <a:avLst/>
          </a:prstGeom>
        </p:spPr>
        <p:txBody>
          <a:bodyPr wrap="square">
            <a:spAutoFit/>
          </a:bodyPr>
          <a:lstStyle/>
          <a:p>
            <a:pPr>
              <a:lnSpc>
                <a:spcPct val="150000"/>
              </a:lnSpc>
            </a:pPr>
            <a:r>
              <a:rPr lang="en-GB" sz="2000" dirty="0" smtClean="0">
                <a:solidFill>
                  <a:schemeClr val="bg1"/>
                </a:solidFill>
                <a:latin typeface="Arial" pitchFamily="34" charset="0"/>
                <a:cs typeface="Arial" pitchFamily="34" charset="0"/>
              </a:rPr>
              <a:t>@martinkearn</a:t>
            </a:r>
            <a:r>
              <a:rPr lang="en-GB" sz="2000" dirty="0">
                <a:solidFill>
                  <a:schemeClr val="bg1"/>
                </a:solidFill>
                <a:latin typeface="Arial" pitchFamily="34" charset="0"/>
                <a:cs typeface="Arial" pitchFamily="34" charset="0"/>
              </a:rPr>
              <a:t/>
            </a:r>
            <a:br>
              <a:rPr lang="en-GB" sz="2000" dirty="0">
                <a:solidFill>
                  <a:schemeClr val="bg1"/>
                </a:solidFill>
                <a:latin typeface="Arial" pitchFamily="34" charset="0"/>
                <a:cs typeface="Arial" pitchFamily="34" charset="0"/>
              </a:rPr>
            </a:br>
            <a:r>
              <a:rPr lang="en-GB" sz="2000" dirty="0" smtClean="0">
                <a:solidFill>
                  <a:schemeClr val="bg1"/>
                </a:solidFill>
                <a:latin typeface="Arial" pitchFamily="34" charset="0"/>
                <a:cs typeface="Arial" pitchFamily="34" charset="0"/>
              </a:rPr>
              <a:t>http://blogs.msdn.com/martinkearn</a:t>
            </a:r>
            <a:r>
              <a:rPr lang="en-GB" sz="2000" dirty="0">
                <a:solidFill>
                  <a:schemeClr val="bg1"/>
                </a:solidFill>
                <a:latin typeface="Arial" pitchFamily="34" charset="0"/>
                <a:cs typeface="Arial" pitchFamily="34" charset="0"/>
              </a:rPr>
              <a:t/>
            </a:r>
            <a:br>
              <a:rPr lang="en-GB" sz="2000" dirty="0">
                <a:solidFill>
                  <a:schemeClr val="bg1"/>
                </a:solidFill>
                <a:latin typeface="Arial" pitchFamily="34" charset="0"/>
                <a:cs typeface="Arial" pitchFamily="34" charset="0"/>
              </a:rPr>
            </a:br>
            <a:r>
              <a:rPr lang="en-GB" sz="2000" dirty="0" smtClean="0">
                <a:solidFill>
                  <a:schemeClr val="bg1"/>
                </a:solidFill>
                <a:latin typeface="Arial" pitchFamily="34" charset="0"/>
                <a:cs typeface="Arial" pitchFamily="34" charset="0"/>
              </a:rPr>
              <a:t>martin.kearn@microsoft.com</a:t>
            </a:r>
            <a:endParaRPr lang="en-GB" sz="2000" dirty="0">
              <a:solidFill>
                <a:schemeClr val="bg1"/>
              </a:solidFill>
              <a:latin typeface="Arial" pitchFamily="34" charset="0"/>
              <a:cs typeface="Arial" pitchFamily="34" charset="0"/>
            </a:endParaRP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0511" r="5525"/>
          <a:stretch/>
        </p:blipFill>
        <p:spPr>
          <a:xfrm rot="16200000">
            <a:off x="4540998" y="977861"/>
            <a:ext cx="4755141" cy="3185611"/>
          </a:xfrm>
          <a:prstGeom prst="rect">
            <a:avLst/>
          </a:prstGeom>
        </p:spPr>
      </p:pic>
    </p:spTree>
    <p:extLst>
      <p:ext uri="{BB962C8B-B14F-4D97-AF65-F5344CB8AC3E}">
        <p14:creationId xmlns:p14="http://schemas.microsoft.com/office/powerpoint/2010/main" val="22940469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60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35" presetClass="path" presetSubtype="0" fill="hold" grpId="1" nodeType="withEffect" p14:presetBounceEnd="54000">
                                      <p:stCondLst>
                                        <p:cond delay="200"/>
                                      </p:stCondLst>
                                      <p:childTnLst>
                                        <p:animMotion origin="layout" path="M 0.03576 -1.18445E-6 L 1.38889E-6 -1.18445E-6 " pathEditMode="relative" rAng="0" ptsTypes="AA" p14:bounceEnd="54000">
                                          <p:cBhvr>
                                            <p:cTn id="12" dur="500" fill="hold"/>
                                            <p:tgtEl>
                                              <p:spTgt spid="6"/>
                                            </p:tgtEl>
                                            <p:attrNameLst>
                                              <p:attrName>ppt_x</p:attrName>
                                              <p:attrName>ppt_y</p:attrName>
                                            </p:attrNameLst>
                                          </p:cBhvr>
                                          <p:rCtr x="-1788" y="0"/>
                                        </p:animMotion>
                                      </p:childTnLst>
                                    </p:cTn>
                                  </p:par>
                                  <p:par>
                                    <p:cTn id="13" presetID="10" presetClass="entr" presetSubtype="0" fill="hold" grpId="0" nodeType="withEffect">
                                      <p:stCondLst>
                                        <p:cond delay="3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900"/>
                                            <p:tgtEl>
                                              <p:spTgt spid="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6" grpId="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60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35" presetClass="path" presetSubtype="0" fill="hold" grpId="1" nodeType="withEffect">
                                      <p:stCondLst>
                                        <p:cond delay="200"/>
                                      </p:stCondLst>
                                      <p:childTnLst>
                                        <p:animMotion origin="layout" path="M 0.03576 -1.18445E-6 L 1.38889E-6 -1.18445E-6 " pathEditMode="relative" rAng="0" ptsTypes="AA">
                                          <p:cBhvr>
                                            <p:cTn id="12" dur="500" fill="hold"/>
                                            <p:tgtEl>
                                              <p:spTgt spid="6"/>
                                            </p:tgtEl>
                                            <p:attrNameLst>
                                              <p:attrName>ppt_x</p:attrName>
                                              <p:attrName>ppt_y</p:attrName>
                                            </p:attrNameLst>
                                          </p:cBhvr>
                                          <p:rCtr x="-1788" y="0"/>
                                        </p:animMotion>
                                      </p:childTnLst>
                                    </p:cTn>
                                  </p:par>
                                  <p:par>
                                    <p:cTn id="13" presetID="10" presetClass="entr" presetSubtype="0" fill="hold" grpId="0" nodeType="withEffect">
                                      <p:stCondLst>
                                        <p:cond delay="3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900"/>
                                            <p:tgtEl>
                                              <p:spTgt spid="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6" grpId="1"/>
          <p:bldP spid="8" grpId="0"/>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1899336"/>
            <a:ext cx="4707398" cy="1344828"/>
          </a:xfrm>
          <a:noFill/>
        </p:spPr>
        <p:txBody>
          <a:bodyPr lIns="146304" tIns="91440" rIns="146304" bIns="91440" anchor="t" anchorCtr="0"/>
          <a:lstStyle>
            <a:lvl1pPr>
              <a:defRPr sz="3971" spc="-74" baseline="0">
                <a:gradFill>
                  <a:gsLst>
                    <a:gs pos="76768">
                      <a:srgbClr val="FFFFFF"/>
                    </a:gs>
                    <a:gs pos="53000">
                      <a:srgbClr val="FFFFFF"/>
                    </a:gs>
                  </a:gsLst>
                  <a:lin ang="5400000" scaled="0"/>
                </a:gradFill>
                <a:latin typeface="Segoe UI Semibold" panose="020B0702040204020203" pitchFamily="34" charset="0"/>
                <a:cs typeface="Segoe UI Semibold" panose="020B0702040204020203" pitchFamily="34" charset="0"/>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00762" y="3244149"/>
            <a:ext cx="4707398" cy="896556"/>
          </a:xfrm>
        </p:spPr>
        <p:txBody>
          <a:bodyPr tIns="109728" bIns="109728">
            <a:noAutofit/>
          </a:bodyPr>
          <a:lstStyle>
            <a:lvl1pPr marL="0" indent="0">
              <a:spcBef>
                <a:spcPts val="0"/>
              </a:spcBef>
              <a:buNone/>
              <a:defRPr sz="2353" spc="-37" baseline="0">
                <a:gradFill>
                  <a:gsLst>
                    <a:gs pos="76768">
                      <a:srgbClr val="FFFFFF"/>
                    </a:gs>
                    <a:gs pos="53000">
                      <a:srgbClr val="FFFFFF"/>
                    </a:gs>
                  </a:gsLst>
                  <a:lin ang="5400000" scaled="0"/>
                </a:gradFill>
                <a:latin typeface="+mn-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58987" y="4531624"/>
            <a:ext cx="1210407" cy="259325"/>
          </a:xfrm>
          <a:prstGeom prst="rect">
            <a:avLst/>
          </a:prstGeom>
        </p:spPr>
      </p:pic>
      <p:sp>
        <p:nvSpPr>
          <p:cNvPr id="8" name="Windows 10"/>
          <p:cNvSpPr>
            <a:spLocks noChangeAspect="1" noEditPoints="1"/>
          </p:cNvSpPr>
          <p:nvPr userDrawn="1"/>
        </p:nvSpPr>
        <p:spPr bwMode="auto">
          <a:xfrm>
            <a:off x="369225" y="621767"/>
            <a:ext cx="2878507" cy="537932"/>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solidFill>
                <a:srgbClr val="FFFFFF"/>
              </a:solidFill>
            </a:endParaRPr>
          </a:p>
        </p:txBody>
      </p:sp>
    </p:spTree>
    <p:extLst>
      <p:ext uri="{BB962C8B-B14F-4D97-AF65-F5344CB8AC3E}">
        <p14:creationId xmlns:p14="http://schemas.microsoft.com/office/powerpoint/2010/main" val="313810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838720"/>
            <a:ext cx="6723139" cy="1344818"/>
          </a:xfrm>
          <a:noFill/>
        </p:spPr>
        <p:txBody>
          <a:bodyPr lIns="146304" tIns="91440" rIns="146304" bIns="91440" anchor="t" anchorCtr="0"/>
          <a:lstStyle>
            <a:lvl1pPr algn="l" defTabSz="685775" rtl="0" eaLnBrk="1" latinLnBrk="0" hangingPunct="1">
              <a:lnSpc>
                <a:spcPct val="90000"/>
              </a:lnSpc>
              <a:spcBef>
                <a:spcPct val="0"/>
              </a:spcBef>
              <a:buNone/>
              <a:defRPr lang="en-US" sz="3971" b="0" kern="1200" cap="none" spc="-11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6" y="3184511"/>
            <a:ext cx="5378503" cy="827928"/>
          </a:xfrm>
          <a:noFill/>
        </p:spPr>
        <p:txBody>
          <a:bodyPr lIns="146304" tIns="109728" rIns="146304" bIns="109728">
            <a:noAutofit/>
          </a:bodyPr>
          <a:lstStyle>
            <a:lvl1pPr marL="0" indent="0">
              <a:spcBef>
                <a:spcPts val="0"/>
              </a:spcBef>
              <a:buNone/>
              <a:defRPr lang="en-US" sz="2059" kern="1200" spc="-37"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58987" y="4531624"/>
            <a:ext cx="1210407" cy="259325"/>
          </a:xfrm>
          <a:prstGeom prst="rect">
            <a:avLst/>
          </a:prstGeom>
        </p:spPr>
      </p:pic>
      <p:sp>
        <p:nvSpPr>
          <p:cNvPr id="8" name="Windows 10"/>
          <p:cNvSpPr>
            <a:spLocks noChangeAspect="1" noEditPoints="1"/>
          </p:cNvSpPr>
          <p:nvPr userDrawn="1"/>
        </p:nvSpPr>
        <p:spPr bwMode="auto">
          <a:xfrm>
            <a:off x="369225" y="621767"/>
            <a:ext cx="2878507" cy="537932"/>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solidFill>
                <a:srgbClr val="FFFFFF"/>
              </a:solidFill>
            </a:endParaRPr>
          </a:p>
        </p:txBody>
      </p:sp>
    </p:spTree>
    <p:extLst>
      <p:ext uri="{BB962C8B-B14F-4D97-AF65-F5344CB8AC3E}">
        <p14:creationId xmlns:p14="http://schemas.microsoft.com/office/powerpoint/2010/main" val="3386135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5" rtl="0" eaLnBrk="1" latinLnBrk="0" hangingPunct="1">
              <a:lnSpc>
                <a:spcPct val="90000"/>
              </a:lnSpc>
              <a:spcBef>
                <a:spcPct val="0"/>
              </a:spcBef>
              <a:buNone/>
              <a:defRPr lang="en-US" sz="3235" b="0" kern="1200" cap="none" spc="-11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891883"/>
            <a:ext cx="8740142" cy="1257011"/>
          </a:xfrm>
        </p:spPr>
        <p:txBody>
          <a:bodyPr/>
          <a:lstStyle>
            <a:lvl1pPr marL="0" indent="0">
              <a:buNone/>
              <a:defRPr sz="2353" spc="-74" baseline="0">
                <a:gradFill>
                  <a:gsLst>
                    <a:gs pos="1250">
                      <a:schemeClr val="tx1"/>
                    </a:gs>
                    <a:gs pos="99000">
                      <a:schemeClr val="tx1"/>
                    </a:gs>
                  </a:gsLst>
                  <a:lin ang="5400000" scaled="0"/>
                </a:gradFill>
                <a:latin typeface="+mn-lt"/>
              </a:defRPr>
            </a:lvl1pPr>
            <a:lvl2pPr marL="0" indent="0">
              <a:buFontTx/>
              <a:buNone/>
              <a:defRPr sz="1176"/>
            </a:lvl2pPr>
            <a:lvl3pPr marL="168073" indent="0">
              <a:buNone/>
              <a:defRPr sz="1176"/>
            </a:lvl3pPr>
            <a:lvl4pPr marL="336145" indent="0">
              <a:buNone/>
              <a:defRPr sz="1029"/>
            </a:lvl4pPr>
            <a:lvl5pPr marL="504218" indent="0">
              <a:buNone/>
              <a:defRPr sz="102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541890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4"/>
            <a:ext cx="6201104" cy="674749"/>
          </a:xfrm>
        </p:spPr>
        <p:txBody>
          <a:bodyPr/>
          <a:lstStyle>
            <a:lvl1pPr algn="l" defTabSz="685775" rtl="0" eaLnBrk="1" latinLnBrk="0" hangingPunct="1">
              <a:lnSpc>
                <a:spcPct val="90000"/>
              </a:lnSpc>
              <a:spcBef>
                <a:spcPct val="0"/>
              </a:spcBef>
              <a:buNone/>
              <a:defRPr lang="en-US" sz="3235" b="0" kern="1200" cap="none" spc="-11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1356166"/>
            <a:ext cx="5134600" cy="1666097"/>
          </a:xfrm>
        </p:spPr>
        <p:txBody>
          <a:bodyPr/>
          <a:lstStyle>
            <a:lvl1pPr marL="0" indent="0">
              <a:spcBef>
                <a:spcPts val="0"/>
              </a:spcBef>
              <a:spcAft>
                <a:spcPts val="1324"/>
              </a:spcAft>
              <a:buNone/>
              <a:defRPr sz="2059" spc="-74" baseline="0">
                <a:gradFill>
                  <a:gsLst>
                    <a:gs pos="1250">
                      <a:schemeClr val="tx1"/>
                    </a:gs>
                    <a:gs pos="99000">
                      <a:schemeClr val="tx1"/>
                    </a:gs>
                  </a:gsLst>
                  <a:lin ang="5400000" scaled="0"/>
                </a:gradFill>
                <a:latin typeface="+mn-lt"/>
              </a:defRPr>
            </a:lvl1pPr>
            <a:lvl2pPr marL="0" indent="0">
              <a:spcBef>
                <a:spcPts val="0"/>
              </a:spcBef>
              <a:spcAft>
                <a:spcPts val="1324"/>
              </a:spcAft>
              <a:buFontTx/>
              <a:buNone/>
              <a:defRPr sz="1029"/>
            </a:lvl2pPr>
            <a:lvl3pPr marL="168073" indent="0">
              <a:spcBef>
                <a:spcPts val="0"/>
              </a:spcBef>
              <a:spcAft>
                <a:spcPts val="1324"/>
              </a:spcAft>
              <a:buNone/>
              <a:defRPr sz="1029"/>
            </a:lvl3pPr>
            <a:lvl4pPr marL="336145" indent="0">
              <a:spcBef>
                <a:spcPts val="0"/>
              </a:spcBef>
              <a:spcAft>
                <a:spcPts val="1324"/>
              </a:spcAft>
              <a:buNone/>
              <a:defRPr sz="882"/>
            </a:lvl4pPr>
            <a:lvl5pPr marL="504218" indent="0">
              <a:spcBef>
                <a:spcPts val="0"/>
              </a:spcBef>
              <a:spcAft>
                <a:spcPts val="1324"/>
              </a:spcAft>
              <a:buNone/>
              <a:defRPr sz="88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reeform 3"/>
          <p:cNvSpPr/>
          <p:nvPr userDrawn="1"/>
        </p:nvSpPr>
        <p:spPr bwMode="auto">
          <a:xfrm flipH="1">
            <a:off x="2384517" y="0"/>
            <a:ext cx="6759483" cy="51435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581503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_2_photo">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4"/>
            <a:ext cx="6201104" cy="674749"/>
          </a:xfrm>
        </p:spPr>
        <p:txBody>
          <a:bodyPr/>
          <a:lstStyle>
            <a:lvl1pPr algn="l" defTabSz="685775" rtl="0" eaLnBrk="1" latinLnBrk="0" hangingPunct="1">
              <a:lnSpc>
                <a:spcPct val="90000"/>
              </a:lnSpc>
              <a:spcBef>
                <a:spcPct val="0"/>
              </a:spcBef>
              <a:buNone/>
              <a:defRPr lang="en-US" sz="3235" b="0" kern="1200" cap="none" spc="-11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1356166"/>
            <a:ext cx="5134600" cy="1666097"/>
          </a:xfrm>
        </p:spPr>
        <p:txBody>
          <a:bodyPr/>
          <a:lstStyle>
            <a:lvl1pPr marL="0" indent="0">
              <a:spcBef>
                <a:spcPts val="0"/>
              </a:spcBef>
              <a:spcAft>
                <a:spcPts val="1324"/>
              </a:spcAft>
              <a:buNone/>
              <a:defRPr sz="2059" spc="-74" baseline="0">
                <a:gradFill>
                  <a:gsLst>
                    <a:gs pos="1250">
                      <a:schemeClr val="tx1"/>
                    </a:gs>
                    <a:gs pos="99000">
                      <a:schemeClr val="tx1"/>
                    </a:gs>
                  </a:gsLst>
                  <a:lin ang="5400000" scaled="0"/>
                </a:gradFill>
                <a:latin typeface="+mn-lt"/>
              </a:defRPr>
            </a:lvl1pPr>
            <a:lvl2pPr marL="0" indent="0">
              <a:spcBef>
                <a:spcPts val="0"/>
              </a:spcBef>
              <a:spcAft>
                <a:spcPts val="1324"/>
              </a:spcAft>
              <a:buFontTx/>
              <a:buNone/>
              <a:defRPr sz="1029"/>
            </a:lvl2pPr>
            <a:lvl3pPr marL="168073" indent="0">
              <a:spcBef>
                <a:spcPts val="0"/>
              </a:spcBef>
              <a:spcAft>
                <a:spcPts val="1324"/>
              </a:spcAft>
              <a:buNone/>
              <a:defRPr sz="1029"/>
            </a:lvl3pPr>
            <a:lvl4pPr marL="336145" indent="0">
              <a:spcBef>
                <a:spcPts val="0"/>
              </a:spcBef>
              <a:spcAft>
                <a:spcPts val="1324"/>
              </a:spcAft>
              <a:buNone/>
              <a:defRPr sz="882"/>
            </a:lvl4pPr>
            <a:lvl5pPr marL="504218" indent="0">
              <a:spcBef>
                <a:spcPts val="0"/>
              </a:spcBef>
              <a:spcAft>
                <a:spcPts val="1324"/>
              </a:spcAft>
              <a:buNone/>
              <a:defRPr sz="88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reeform 3"/>
          <p:cNvSpPr/>
          <p:nvPr userDrawn="1"/>
        </p:nvSpPr>
        <p:spPr bwMode="auto">
          <a:xfrm flipH="1">
            <a:off x="2384517" y="0"/>
            <a:ext cx="6759483" cy="51435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Picture Placeholder 8"/>
          <p:cNvSpPr>
            <a:spLocks noGrp="1"/>
          </p:cNvSpPr>
          <p:nvPr>
            <p:ph type="pic" sz="quarter" idx="11"/>
          </p:nvPr>
        </p:nvSpPr>
        <p:spPr>
          <a:xfrm>
            <a:off x="2384517" y="1"/>
            <a:ext cx="6759483" cy="5143499"/>
          </a:xfrm>
          <a:custGeom>
            <a:avLst/>
            <a:gdLst>
              <a:gd name="connsiteX0" fmla="*/ 6942707 w 9193366"/>
              <a:gd name="connsiteY0" fmla="*/ 0 h 6994524"/>
              <a:gd name="connsiteX1" fmla="*/ 9193366 w 9193366"/>
              <a:gd name="connsiteY1" fmla="*/ 0 h 6994524"/>
              <a:gd name="connsiteX2" fmla="*/ 9193366 w 9193366"/>
              <a:gd name="connsiteY2" fmla="*/ 6994524 h 6994524"/>
              <a:gd name="connsiteX3" fmla="*/ 6943424 w 9193366"/>
              <a:gd name="connsiteY3" fmla="*/ 6994524 h 6994524"/>
              <a:gd name="connsiteX4" fmla="*/ 6942707 w 9193366"/>
              <a:gd name="connsiteY4" fmla="*/ 6994524 h 6994524"/>
              <a:gd name="connsiteX5" fmla="*/ 0 w 9193366"/>
              <a:gd name="connsiteY5" fmla="*/ 6994524 h 6994524"/>
              <a:gd name="connsiteX6" fmla="*/ 6942707 w 9193366"/>
              <a:gd name="connsiteY6" fmla="*/ 722 h 69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93366" h="6994524">
                <a:moveTo>
                  <a:pt x="6942707" y="0"/>
                </a:moveTo>
                <a:lnTo>
                  <a:pt x="9193366" y="0"/>
                </a:lnTo>
                <a:lnTo>
                  <a:pt x="9193366" y="6994524"/>
                </a:lnTo>
                <a:lnTo>
                  <a:pt x="6943424" y="6994524"/>
                </a:lnTo>
                <a:lnTo>
                  <a:pt x="6942707" y="6994524"/>
                </a:lnTo>
                <a:lnTo>
                  <a:pt x="0" y="6994524"/>
                </a:lnTo>
                <a:lnTo>
                  <a:pt x="6942707" y="722"/>
                </a:lnTo>
                <a:close/>
              </a:path>
            </a:pathLst>
          </a:custGeom>
        </p:spPr>
        <p:txBody>
          <a:bodyPr wrap="square">
            <a:noAutofit/>
          </a:bodyPr>
          <a:lstStyle/>
          <a:p>
            <a:endParaRPr lang="en-US"/>
          </a:p>
        </p:txBody>
      </p:sp>
    </p:spTree>
    <p:extLst>
      <p:ext uri="{BB962C8B-B14F-4D97-AF65-F5344CB8AC3E}">
        <p14:creationId xmlns:p14="http://schemas.microsoft.com/office/powerpoint/2010/main" val="196235888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5" rtl="0" eaLnBrk="1" latinLnBrk="0" hangingPunct="1">
              <a:lnSpc>
                <a:spcPct val="90000"/>
              </a:lnSpc>
              <a:spcBef>
                <a:spcPct val="0"/>
              </a:spcBef>
              <a:buNone/>
              <a:defRPr lang="en-US" sz="3235" b="0" kern="1200" cap="none" spc="-11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01931" y="891883"/>
            <a:ext cx="4033911" cy="1216359"/>
          </a:xfrm>
        </p:spPr>
        <p:txBody>
          <a:bodyPr wrap="square">
            <a:spAutoFit/>
          </a:bodyPr>
          <a:lstStyle>
            <a:lvl1pPr marL="0" indent="0">
              <a:spcBef>
                <a:spcPts val="900"/>
              </a:spcBef>
              <a:buClr>
                <a:schemeClr val="tx1"/>
              </a:buClr>
              <a:buFont typeface="Wingdings" pitchFamily="2" charset="2"/>
              <a:buNone/>
              <a:defRPr lang="en-US" sz="2059" kern="1200" spc="-74" baseline="0" dirty="0" smtClean="0">
                <a:gradFill>
                  <a:gsLst>
                    <a:gs pos="1250">
                      <a:schemeClr val="tx1"/>
                    </a:gs>
                    <a:gs pos="99000">
                      <a:schemeClr val="tx1"/>
                    </a:gs>
                  </a:gsLst>
                  <a:lin ang="5400000" scaled="0"/>
                </a:gradFill>
                <a:latin typeface="+mn-lt"/>
                <a:ea typeface="+mn-ea"/>
                <a:cs typeface="+mn-cs"/>
              </a:defRPr>
            </a:lvl1pPr>
            <a:lvl2pPr marL="0" indent="0">
              <a:buNone/>
              <a:defRPr sz="1176"/>
            </a:lvl2pPr>
            <a:lvl3pPr marL="170407" indent="0">
              <a:buNone/>
              <a:tabLst/>
              <a:defRPr sz="1176"/>
            </a:lvl3pPr>
            <a:lvl4pPr marL="338480" indent="0">
              <a:buNone/>
              <a:defRPr sz="1029"/>
            </a:lvl4pPr>
            <a:lvl5pPr marL="504218" indent="0">
              <a:buNone/>
              <a:tabLst/>
              <a:defRPr sz="1029"/>
            </a:lvl5pPr>
          </a:lstStyle>
          <a:p>
            <a:pPr marL="0" marR="0" lvl="0" indent="0" algn="l" defTabSz="685775"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5775"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5775"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5775"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5775"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5" name="Text Placeholder 3"/>
          <p:cNvSpPr>
            <a:spLocks noGrp="1"/>
          </p:cNvSpPr>
          <p:nvPr>
            <p:ph type="body" sz="quarter" idx="11"/>
          </p:nvPr>
        </p:nvSpPr>
        <p:spPr>
          <a:xfrm>
            <a:off x="4908161" y="891882"/>
            <a:ext cx="4033911" cy="1216359"/>
          </a:xfrm>
        </p:spPr>
        <p:txBody>
          <a:bodyPr wrap="square">
            <a:spAutoFit/>
          </a:bodyPr>
          <a:lstStyle>
            <a:lvl1pPr marL="0" indent="0">
              <a:spcBef>
                <a:spcPts val="900"/>
              </a:spcBef>
              <a:buClr>
                <a:schemeClr val="tx1"/>
              </a:buClr>
              <a:buFont typeface="Wingdings" pitchFamily="2" charset="2"/>
              <a:buNone/>
              <a:defRPr lang="en-US" sz="2059" kern="1200" spc="-74" baseline="0" dirty="0" smtClean="0">
                <a:gradFill>
                  <a:gsLst>
                    <a:gs pos="1250">
                      <a:schemeClr val="tx1"/>
                    </a:gs>
                    <a:gs pos="99000">
                      <a:schemeClr val="tx1"/>
                    </a:gs>
                  </a:gsLst>
                  <a:lin ang="5400000" scaled="0"/>
                </a:gradFill>
                <a:latin typeface="+mn-lt"/>
                <a:ea typeface="+mn-ea"/>
                <a:cs typeface="+mn-cs"/>
              </a:defRPr>
            </a:lvl1pPr>
            <a:lvl2pPr marL="0" indent="0">
              <a:buNone/>
              <a:defRPr sz="1176"/>
            </a:lvl2pPr>
            <a:lvl3pPr marL="170407" indent="0">
              <a:buNone/>
              <a:tabLst/>
              <a:defRPr sz="1176"/>
            </a:lvl3pPr>
            <a:lvl4pPr marL="338480" indent="0">
              <a:buNone/>
              <a:defRPr sz="1029"/>
            </a:lvl4pPr>
            <a:lvl5pPr marL="504218" indent="0">
              <a:buNone/>
              <a:tabLst/>
              <a:defRPr sz="102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033383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5" rtl="0" eaLnBrk="1" latinLnBrk="0" hangingPunct="1">
              <a:lnSpc>
                <a:spcPct val="90000"/>
              </a:lnSpc>
              <a:spcBef>
                <a:spcPct val="0"/>
              </a:spcBef>
              <a:buNone/>
              <a:defRPr lang="en-US" sz="3235" b="0" kern="1200" cap="none" spc="-11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8017573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917880"/>
          </a:xfrm>
          <a:noFill/>
        </p:spPr>
        <p:txBody>
          <a:bodyPr tIns="91440" bIns="91440" anchor="t" anchorCtr="0">
            <a:spAutoFit/>
          </a:bodyPr>
          <a:lstStyle>
            <a:lvl1pPr algn="l" defTabSz="685775" rtl="0" eaLnBrk="1" latinLnBrk="0" hangingPunct="1">
              <a:lnSpc>
                <a:spcPct val="90000"/>
              </a:lnSpc>
              <a:spcBef>
                <a:spcPct val="0"/>
              </a:spcBef>
              <a:buNone/>
              <a:defRPr lang="en-US" sz="5294" b="0" kern="1200" cap="none" spc="-221"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0" y="2907958"/>
            <a:ext cx="7395506" cy="580672"/>
          </a:xfrm>
          <a:noFill/>
        </p:spPr>
        <p:txBody>
          <a:bodyPr lIns="182880" tIns="146304" rIns="182880" bIns="146304">
            <a:spAutoFit/>
          </a:bodyPr>
          <a:lstStyle>
            <a:lvl1pPr marL="0" indent="0">
              <a:spcBef>
                <a:spcPts val="0"/>
              </a:spcBef>
              <a:buNone/>
              <a:defRPr sz="2059" spc="0" baseline="0">
                <a:gradFill>
                  <a:gsLst>
                    <a:gs pos="0">
                      <a:schemeClr val="tx1"/>
                    </a:gs>
                    <a:gs pos="100000">
                      <a:schemeClr val="tx1"/>
                    </a:gs>
                  </a:gsLst>
                  <a:lin ang="5400000" scaled="0"/>
                </a:gradFill>
                <a:latin typeface="+mn-lt"/>
              </a:defRPr>
            </a:lvl1pPr>
          </a:lstStyle>
          <a:p>
            <a:pPr lvl="0"/>
            <a:r>
              <a:rPr lang="en-US" dirty="0" smtClean="0"/>
              <a:t>Speaker Name</a:t>
            </a:r>
          </a:p>
        </p:txBody>
      </p:sp>
    </p:spTree>
    <p:extLst>
      <p:ext uri="{BB962C8B-B14F-4D97-AF65-F5344CB8AC3E}">
        <p14:creationId xmlns:p14="http://schemas.microsoft.com/office/powerpoint/2010/main" val="27300654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917880"/>
          </a:xfrm>
          <a:noFill/>
        </p:spPr>
        <p:txBody>
          <a:bodyPr tIns="91440" bIns="91440" anchor="t" anchorCtr="0">
            <a:spAutoFit/>
          </a:bodyPr>
          <a:lstStyle>
            <a:lvl1pPr algn="l" defTabSz="685775" rtl="0" eaLnBrk="1" latinLnBrk="0" hangingPunct="1">
              <a:lnSpc>
                <a:spcPct val="90000"/>
              </a:lnSpc>
              <a:spcBef>
                <a:spcPct val="0"/>
              </a:spcBef>
              <a:buNone/>
              <a:defRPr lang="en-US" sz="5294" b="0" kern="1200" cap="none" spc="-221"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2379047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73335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2539" y="1563130"/>
            <a:ext cx="8044479" cy="856773"/>
          </a:xfrm>
          <a:noFill/>
        </p:spPr>
        <p:txBody>
          <a:bodyPr wrap="square" tIns="91440" bIns="91440" anchor="t" anchorCtr="0">
            <a:spAutoFit/>
          </a:bodyPr>
          <a:lstStyle>
            <a:lvl1pPr algn="l" defTabSz="685775" rtl="0" eaLnBrk="1" latinLnBrk="0" hangingPunct="1">
              <a:lnSpc>
                <a:spcPct val="90000"/>
              </a:lnSpc>
              <a:spcBef>
                <a:spcPct val="0"/>
              </a:spcBef>
              <a:buNone/>
              <a:defRPr lang="en-US" sz="4853" b="0" kern="1200" cap="none" spc="-221"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smtClean="0"/>
              <a:t>Section title</a:t>
            </a:r>
            <a:endParaRPr lang="en-US" dirty="0"/>
          </a:p>
        </p:txBody>
      </p:sp>
      <p:grpSp>
        <p:nvGrpSpPr>
          <p:cNvPr id="3" name="Group 2"/>
          <p:cNvGrpSpPr>
            <a:grpSpLocks noChangeAspect="1"/>
          </p:cNvGrpSpPr>
          <p:nvPr userDrawn="1"/>
        </p:nvGrpSpPr>
        <p:grpSpPr>
          <a:xfrm>
            <a:off x="8064687" y="4153768"/>
            <a:ext cx="402331" cy="407237"/>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685775"/>
              <a:endParaRPr lang="en-US" sz="1912" dirty="0">
                <a:solidFill>
                  <a:srgbClr val="505050"/>
                </a:solidFill>
                <a:latin typeface="Arial Unicode MS" panose="020B0604020202020204" pitchFamily="34" charset="-128"/>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685775"/>
              <a:endParaRPr lang="en-US" sz="1912" dirty="0">
                <a:solidFill>
                  <a:srgbClr val="505050"/>
                </a:solidFill>
                <a:latin typeface="Arial Unicode MS" panose="020B0604020202020204" pitchFamily="34" charset="-128"/>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685775"/>
              <a:endParaRPr lang="en-US" sz="1912" dirty="0">
                <a:solidFill>
                  <a:srgbClr val="505050"/>
                </a:solidFill>
                <a:latin typeface="Arial Unicode MS" panose="020B0604020202020204" pitchFamily="34" charset="-128"/>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685775"/>
              <a:endParaRPr lang="en-US" sz="1912" dirty="0">
                <a:solidFill>
                  <a:srgbClr val="505050"/>
                </a:solidFill>
                <a:latin typeface="Arial Unicode MS" panose="020B0604020202020204" pitchFamily="34" charset="-128"/>
              </a:endParaRPr>
            </a:p>
          </p:txBody>
        </p:sp>
      </p:grpSp>
    </p:spTree>
    <p:extLst>
      <p:ext uri="{BB962C8B-B14F-4D97-AF65-F5344CB8AC3E}">
        <p14:creationId xmlns:p14="http://schemas.microsoft.com/office/powerpoint/2010/main" val="309926089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_layout_2_animated">
    <p:spTree>
      <p:nvGrpSpPr>
        <p:cNvPr id="1" name=""/>
        <p:cNvGrpSpPr/>
        <p:nvPr/>
      </p:nvGrpSpPr>
      <p:grpSpPr>
        <a:xfrm>
          <a:off x="0" y="0"/>
          <a:ext cx="0" cy="0"/>
          <a:chOff x="0" y="0"/>
          <a:chExt cx="0" cy="0"/>
        </a:xfrm>
      </p:grpSpPr>
      <p:sp>
        <p:nvSpPr>
          <p:cNvPr id="2" name="Title 1"/>
          <p:cNvSpPr>
            <a:spLocks noGrp="1"/>
          </p:cNvSpPr>
          <p:nvPr>
            <p:ph type="title"/>
          </p:nvPr>
        </p:nvSpPr>
        <p:spPr>
          <a:xfrm>
            <a:off x="430704" y="853359"/>
            <a:ext cx="4692224" cy="674749"/>
          </a:xfrm>
        </p:spPr>
        <p:txBody>
          <a:bodyPr/>
          <a:lstStyle>
            <a:lvl1pPr algn="l" defTabSz="685775" rtl="0" eaLnBrk="1" latinLnBrk="0" hangingPunct="1">
              <a:lnSpc>
                <a:spcPct val="90000"/>
              </a:lnSpc>
              <a:spcBef>
                <a:spcPct val="0"/>
              </a:spcBef>
              <a:buNone/>
              <a:defRPr lang="en-US" sz="4412" b="0" kern="1200" cap="none" spc="-11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smtClean="0"/>
              <a:t>Click to edit Master title style</a:t>
            </a:r>
            <a:endParaRPr lang="en-US" dirty="0"/>
          </a:p>
        </p:txBody>
      </p:sp>
      <p:sp>
        <p:nvSpPr>
          <p:cNvPr id="11" name="Freeform 10"/>
          <p:cNvSpPr/>
          <p:nvPr userDrawn="1"/>
        </p:nvSpPr>
        <p:spPr bwMode="auto">
          <a:xfrm>
            <a:off x="1586138" y="-1"/>
            <a:ext cx="7557861" cy="51435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p:nvPr>
        </p:nvSpPr>
        <p:spPr>
          <a:xfrm>
            <a:off x="4991266" y="1886728"/>
            <a:ext cx="3832216" cy="408766"/>
          </a:xfrm>
        </p:spPr>
        <p:txBody>
          <a:bodyPr/>
          <a:lstStyle>
            <a:lvl1pPr marL="0" indent="0" algn="l" defTabSz="685537" rtl="0" eaLnBrk="1" latinLnBrk="0" hangingPunct="1">
              <a:lnSpc>
                <a:spcPct val="90000"/>
              </a:lnSpc>
              <a:spcBef>
                <a:spcPts val="0"/>
              </a:spcBef>
              <a:spcAft>
                <a:spcPts val="1324"/>
              </a:spcAft>
              <a:buNone/>
              <a:defRPr lang="en-US" sz="1618" kern="1200" spc="-37" baseline="0" dirty="0" smtClean="0">
                <a:solidFill>
                  <a:schemeClr val="bg2"/>
                </a:solidFill>
                <a:latin typeface="+mn-lt"/>
                <a:ea typeface="Segoe UI" pitchFamily="34" charset="0"/>
                <a:cs typeface="Segoe UI" pitchFamily="34" charset="0"/>
              </a:defRPr>
            </a:lvl1pPr>
            <a:lvl2pPr marL="0" indent="0" algn="l" defTabSz="685537" rtl="0" eaLnBrk="1" latinLnBrk="0" hangingPunct="1">
              <a:lnSpc>
                <a:spcPct val="90000"/>
              </a:lnSpc>
              <a:spcAft>
                <a:spcPts val="1324"/>
              </a:spcAft>
              <a:buFontTx/>
              <a:buNone/>
              <a:defRPr lang="en-US" sz="1765" kern="1200" spc="-37" dirty="0" smtClean="0">
                <a:solidFill>
                  <a:schemeClr val="bg2"/>
                </a:solidFill>
                <a:latin typeface="+mn-lt"/>
                <a:ea typeface="Segoe UI" pitchFamily="34" charset="0"/>
                <a:cs typeface="Segoe UI" pitchFamily="34" charset="0"/>
              </a:defRPr>
            </a:lvl2pPr>
            <a:lvl3pPr marL="0" indent="0" algn="l" defTabSz="685537" rtl="0" eaLnBrk="1" latinLnBrk="0" hangingPunct="1">
              <a:lnSpc>
                <a:spcPct val="90000"/>
              </a:lnSpc>
              <a:spcAft>
                <a:spcPts val="1324"/>
              </a:spcAft>
              <a:buNone/>
              <a:defRPr lang="en-US" sz="1765" kern="1200" spc="-37" dirty="0" smtClean="0">
                <a:solidFill>
                  <a:schemeClr val="bg2"/>
                </a:solidFill>
                <a:latin typeface="+mn-lt"/>
                <a:ea typeface="Segoe UI" pitchFamily="34" charset="0"/>
                <a:cs typeface="Segoe UI" pitchFamily="34" charset="0"/>
              </a:defRPr>
            </a:lvl3pPr>
            <a:lvl4pPr marL="0" indent="0" algn="l" defTabSz="685537" rtl="0" eaLnBrk="1" latinLnBrk="0" hangingPunct="1">
              <a:lnSpc>
                <a:spcPct val="90000"/>
              </a:lnSpc>
              <a:spcAft>
                <a:spcPts val="1324"/>
              </a:spcAft>
              <a:buNone/>
              <a:defRPr lang="en-US" sz="1765" kern="1200" spc="-37" dirty="0" smtClean="0">
                <a:solidFill>
                  <a:schemeClr val="bg2"/>
                </a:solidFill>
                <a:latin typeface="+mn-lt"/>
                <a:ea typeface="Segoe UI" pitchFamily="34" charset="0"/>
                <a:cs typeface="Segoe UI" pitchFamily="34" charset="0"/>
              </a:defRPr>
            </a:lvl4pPr>
            <a:lvl5pPr marL="0" indent="0" algn="l" defTabSz="685537" rtl="0" eaLnBrk="1" latinLnBrk="0" hangingPunct="1">
              <a:lnSpc>
                <a:spcPct val="90000"/>
              </a:lnSpc>
              <a:spcAft>
                <a:spcPts val="1324"/>
              </a:spcAft>
              <a:buNone/>
              <a:defRPr lang="en-US" sz="1765" kern="1200" spc="-37" dirty="0">
                <a:solidFill>
                  <a:schemeClr val="bg2"/>
                </a:solidFill>
                <a:latin typeface="+mn-lt"/>
                <a:ea typeface="Segoe UI" pitchFamily="34" charset="0"/>
                <a:cs typeface="Segoe UI" pitchFamily="34" charset="0"/>
              </a:defRPr>
            </a:lvl5pPr>
          </a:lstStyle>
          <a:p>
            <a:pPr lvl="0"/>
            <a:r>
              <a:rPr lang="en-US" dirty="0" smtClean="0"/>
              <a:t>Click to edit Master text styles</a:t>
            </a:r>
          </a:p>
        </p:txBody>
      </p:sp>
      <p:grpSp>
        <p:nvGrpSpPr>
          <p:cNvPr id="22" name="Group 21"/>
          <p:cNvGrpSpPr>
            <a:grpSpLocks noChangeAspect="1"/>
          </p:cNvGrpSpPr>
          <p:nvPr userDrawn="1"/>
        </p:nvGrpSpPr>
        <p:grpSpPr>
          <a:xfrm>
            <a:off x="553564" y="4153768"/>
            <a:ext cx="402331" cy="407237"/>
            <a:chOff x="-1600994" y="4302797"/>
            <a:chExt cx="1713039" cy="1724190"/>
          </a:xfrm>
          <a:solidFill>
            <a:schemeClr val="tx1"/>
          </a:solidFill>
        </p:grpSpPr>
        <p:sp>
          <p:nvSpPr>
            <p:cNvPr id="23"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685775"/>
              <a:endParaRPr lang="en-US" sz="1912" dirty="0">
                <a:solidFill>
                  <a:srgbClr val="505050"/>
                </a:solidFill>
                <a:latin typeface="Arial Unicode MS" panose="020B0604020202020204" pitchFamily="34" charset="-128"/>
              </a:endParaRPr>
            </a:p>
          </p:txBody>
        </p:sp>
        <p:sp>
          <p:nvSpPr>
            <p:cNvPr id="24"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685775"/>
              <a:endParaRPr lang="en-US" sz="1912" dirty="0">
                <a:solidFill>
                  <a:srgbClr val="505050"/>
                </a:solidFill>
                <a:latin typeface="Arial Unicode MS" panose="020B0604020202020204" pitchFamily="34" charset="-128"/>
              </a:endParaRPr>
            </a:p>
          </p:txBody>
        </p:sp>
        <p:sp>
          <p:nvSpPr>
            <p:cNvPr id="25"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685775"/>
              <a:endParaRPr lang="en-US" sz="1912" dirty="0">
                <a:solidFill>
                  <a:srgbClr val="505050"/>
                </a:solidFill>
                <a:latin typeface="Arial Unicode MS" panose="020B0604020202020204" pitchFamily="34" charset="-128"/>
              </a:endParaRPr>
            </a:p>
          </p:txBody>
        </p:sp>
        <p:sp>
          <p:nvSpPr>
            <p:cNvPr id="26"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685775"/>
              <a:endParaRPr lang="en-US" sz="1912" dirty="0">
                <a:solidFill>
                  <a:srgbClr val="505050"/>
                </a:solidFill>
                <a:latin typeface="Arial Unicode MS" panose="020B0604020202020204" pitchFamily="34" charset="-128"/>
              </a:endParaRPr>
            </a:p>
          </p:txBody>
        </p:sp>
      </p:grpSp>
    </p:spTree>
    <p:extLst>
      <p:ext uri="{BB962C8B-B14F-4D97-AF65-F5344CB8AC3E}">
        <p14:creationId xmlns:p14="http://schemas.microsoft.com/office/powerpoint/2010/main" val="1920407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1+#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75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6" grpId="0" build="p">
        <p:tmplLst>
          <p:tmpl lvl="1">
            <p:tnLst>
              <p:par>
                <p:cTn presetID="10"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Effect transition="in" filter="fade">
                      <p:cBhvr>
                        <p:cTn dur="750"/>
                        <p:tgtEl>
                          <p:spTgt spid="6"/>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430704" y="853359"/>
            <a:ext cx="4692224" cy="674749"/>
          </a:xfrm>
        </p:spPr>
        <p:txBody>
          <a:bodyPr/>
          <a:lstStyle>
            <a:lvl1pPr algn="l" defTabSz="685775" rtl="0" eaLnBrk="1" latinLnBrk="0" hangingPunct="1">
              <a:lnSpc>
                <a:spcPct val="90000"/>
              </a:lnSpc>
              <a:spcBef>
                <a:spcPct val="0"/>
              </a:spcBef>
              <a:buNone/>
              <a:defRPr lang="en-US" sz="4412" b="0" kern="1200" cap="none" spc="-11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smtClean="0"/>
              <a:t>Click to edit Master title style</a:t>
            </a:r>
            <a:endParaRPr lang="en-US" dirty="0"/>
          </a:p>
        </p:txBody>
      </p:sp>
      <p:sp>
        <p:nvSpPr>
          <p:cNvPr id="11" name="Freeform 10"/>
          <p:cNvSpPr/>
          <p:nvPr userDrawn="1"/>
        </p:nvSpPr>
        <p:spPr bwMode="auto">
          <a:xfrm>
            <a:off x="1586138" y="-1"/>
            <a:ext cx="7557861" cy="51435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p:nvPr>
        </p:nvSpPr>
        <p:spPr>
          <a:xfrm>
            <a:off x="4991266" y="1886728"/>
            <a:ext cx="3832216" cy="408766"/>
          </a:xfrm>
        </p:spPr>
        <p:txBody>
          <a:bodyPr/>
          <a:lstStyle>
            <a:lvl1pPr marL="0" indent="0" algn="l" defTabSz="685537" rtl="0" eaLnBrk="1" latinLnBrk="0" hangingPunct="1">
              <a:lnSpc>
                <a:spcPct val="90000"/>
              </a:lnSpc>
              <a:spcBef>
                <a:spcPts val="0"/>
              </a:spcBef>
              <a:spcAft>
                <a:spcPts val="1324"/>
              </a:spcAft>
              <a:buNone/>
              <a:defRPr lang="en-US" sz="1618" kern="1200" spc="-37" baseline="0" dirty="0" smtClean="0">
                <a:solidFill>
                  <a:schemeClr val="bg2"/>
                </a:solidFill>
                <a:latin typeface="+mn-lt"/>
                <a:ea typeface="Segoe UI" pitchFamily="34" charset="0"/>
                <a:cs typeface="Segoe UI" pitchFamily="34" charset="0"/>
              </a:defRPr>
            </a:lvl1pPr>
            <a:lvl2pPr marL="0" indent="0" algn="l" defTabSz="685537" rtl="0" eaLnBrk="1" latinLnBrk="0" hangingPunct="1">
              <a:lnSpc>
                <a:spcPct val="90000"/>
              </a:lnSpc>
              <a:spcAft>
                <a:spcPts val="1324"/>
              </a:spcAft>
              <a:buFontTx/>
              <a:buNone/>
              <a:defRPr lang="en-US" sz="1765" kern="1200" spc="-37" dirty="0" smtClean="0">
                <a:solidFill>
                  <a:schemeClr val="bg2"/>
                </a:solidFill>
                <a:latin typeface="+mn-lt"/>
                <a:ea typeface="Segoe UI" pitchFamily="34" charset="0"/>
                <a:cs typeface="Segoe UI" pitchFamily="34" charset="0"/>
              </a:defRPr>
            </a:lvl2pPr>
            <a:lvl3pPr marL="0" indent="0" algn="l" defTabSz="685537" rtl="0" eaLnBrk="1" latinLnBrk="0" hangingPunct="1">
              <a:lnSpc>
                <a:spcPct val="90000"/>
              </a:lnSpc>
              <a:spcAft>
                <a:spcPts val="1324"/>
              </a:spcAft>
              <a:buNone/>
              <a:defRPr lang="en-US" sz="1765" kern="1200" spc="-37" dirty="0" smtClean="0">
                <a:solidFill>
                  <a:schemeClr val="bg2"/>
                </a:solidFill>
                <a:latin typeface="+mn-lt"/>
                <a:ea typeface="Segoe UI" pitchFamily="34" charset="0"/>
                <a:cs typeface="Segoe UI" pitchFamily="34" charset="0"/>
              </a:defRPr>
            </a:lvl3pPr>
            <a:lvl4pPr marL="0" indent="0" algn="l" defTabSz="685537" rtl="0" eaLnBrk="1" latinLnBrk="0" hangingPunct="1">
              <a:lnSpc>
                <a:spcPct val="90000"/>
              </a:lnSpc>
              <a:spcAft>
                <a:spcPts val="1324"/>
              </a:spcAft>
              <a:buNone/>
              <a:defRPr lang="en-US" sz="1765" kern="1200" spc="-37" dirty="0" smtClean="0">
                <a:solidFill>
                  <a:schemeClr val="bg2"/>
                </a:solidFill>
                <a:latin typeface="+mn-lt"/>
                <a:ea typeface="Segoe UI" pitchFamily="34" charset="0"/>
                <a:cs typeface="Segoe UI" pitchFamily="34" charset="0"/>
              </a:defRPr>
            </a:lvl4pPr>
            <a:lvl5pPr marL="0" indent="0" algn="l" defTabSz="685537" rtl="0" eaLnBrk="1" latinLnBrk="0" hangingPunct="1">
              <a:lnSpc>
                <a:spcPct val="90000"/>
              </a:lnSpc>
              <a:spcAft>
                <a:spcPts val="1324"/>
              </a:spcAft>
              <a:buNone/>
              <a:defRPr lang="en-US" sz="1765" kern="1200" spc="-37" dirty="0">
                <a:solidFill>
                  <a:schemeClr val="bg2"/>
                </a:solidFill>
                <a:latin typeface="+mn-lt"/>
                <a:ea typeface="Segoe UI" pitchFamily="34" charset="0"/>
                <a:cs typeface="Segoe UI" pitchFamily="34" charset="0"/>
              </a:defRPr>
            </a:lvl5pPr>
          </a:lstStyle>
          <a:p>
            <a:pPr lvl="0"/>
            <a:r>
              <a:rPr lang="en-US" dirty="0" smtClean="0"/>
              <a:t>Click to edit Master text styles</a:t>
            </a:r>
          </a:p>
        </p:txBody>
      </p:sp>
      <p:grpSp>
        <p:nvGrpSpPr>
          <p:cNvPr id="10" name="Group 9"/>
          <p:cNvGrpSpPr>
            <a:grpSpLocks noChangeAspect="1"/>
          </p:cNvGrpSpPr>
          <p:nvPr userDrawn="1"/>
        </p:nvGrpSpPr>
        <p:grpSpPr>
          <a:xfrm>
            <a:off x="553564" y="4153768"/>
            <a:ext cx="402331" cy="407237"/>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685775"/>
              <a:endParaRPr lang="en-US" sz="1912" dirty="0">
                <a:solidFill>
                  <a:srgbClr val="505050"/>
                </a:solidFill>
                <a:latin typeface="Arial Unicode MS" panose="020B0604020202020204" pitchFamily="34" charset="-128"/>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685775"/>
              <a:endParaRPr lang="en-US" sz="1912" dirty="0">
                <a:solidFill>
                  <a:srgbClr val="505050"/>
                </a:solidFill>
                <a:latin typeface="Arial Unicode MS" panose="020B0604020202020204" pitchFamily="34" charset="-128"/>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685775"/>
              <a:endParaRPr lang="en-US" sz="1912" dirty="0">
                <a:solidFill>
                  <a:srgbClr val="505050"/>
                </a:solidFill>
                <a:latin typeface="Arial Unicode MS" panose="020B0604020202020204" pitchFamily="34" charset="-128"/>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685775"/>
              <a:endParaRPr lang="en-US" sz="1912" dirty="0">
                <a:solidFill>
                  <a:srgbClr val="505050"/>
                </a:solidFill>
                <a:latin typeface="Arial Unicode MS" panose="020B0604020202020204" pitchFamily="34" charset="-128"/>
              </a:endParaRPr>
            </a:p>
          </p:txBody>
        </p:sp>
      </p:grpSp>
    </p:spTree>
    <p:extLst>
      <p:ext uri="{BB962C8B-B14F-4D97-AF65-F5344CB8AC3E}">
        <p14:creationId xmlns:p14="http://schemas.microsoft.com/office/powerpoint/2010/main" val="187494901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_layout_2_photo">
    <p:spTree>
      <p:nvGrpSpPr>
        <p:cNvPr id="1" name=""/>
        <p:cNvGrpSpPr/>
        <p:nvPr/>
      </p:nvGrpSpPr>
      <p:grpSpPr>
        <a:xfrm>
          <a:off x="0" y="0"/>
          <a:ext cx="0" cy="0"/>
          <a:chOff x="0" y="0"/>
          <a:chExt cx="0" cy="0"/>
        </a:xfrm>
      </p:grpSpPr>
      <p:sp>
        <p:nvSpPr>
          <p:cNvPr id="22" name="Picture Placeholder 21"/>
          <p:cNvSpPr>
            <a:spLocks noGrp="1"/>
          </p:cNvSpPr>
          <p:nvPr>
            <p:ph type="pic" sz="quarter" idx="10"/>
          </p:nvPr>
        </p:nvSpPr>
        <p:spPr>
          <a:xfrm>
            <a:off x="2384517" y="1"/>
            <a:ext cx="6759483" cy="5143499"/>
          </a:xfrm>
          <a:custGeom>
            <a:avLst/>
            <a:gdLst>
              <a:gd name="connsiteX0" fmla="*/ 6942707 w 9193366"/>
              <a:gd name="connsiteY0" fmla="*/ 0 h 6994524"/>
              <a:gd name="connsiteX1" fmla="*/ 9193366 w 9193366"/>
              <a:gd name="connsiteY1" fmla="*/ 0 h 6994524"/>
              <a:gd name="connsiteX2" fmla="*/ 9193366 w 9193366"/>
              <a:gd name="connsiteY2" fmla="*/ 6994524 h 6994524"/>
              <a:gd name="connsiteX3" fmla="*/ 6943424 w 9193366"/>
              <a:gd name="connsiteY3" fmla="*/ 6994524 h 6994524"/>
              <a:gd name="connsiteX4" fmla="*/ 6942707 w 9193366"/>
              <a:gd name="connsiteY4" fmla="*/ 6994524 h 6994524"/>
              <a:gd name="connsiteX5" fmla="*/ 0 w 9193366"/>
              <a:gd name="connsiteY5" fmla="*/ 6994524 h 6994524"/>
              <a:gd name="connsiteX6" fmla="*/ 6942707 w 9193366"/>
              <a:gd name="connsiteY6" fmla="*/ 722 h 69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93366" h="6994524">
                <a:moveTo>
                  <a:pt x="6942707" y="0"/>
                </a:moveTo>
                <a:lnTo>
                  <a:pt x="9193366" y="0"/>
                </a:lnTo>
                <a:lnTo>
                  <a:pt x="9193366" y="6994524"/>
                </a:lnTo>
                <a:lnTo>
                  <a:pt x="6943424" y="6994524"/>
                </a:lnTo>
                <a:lnTo>
                  <a:pt x="6942707" y="6994524"/>
                </a:lnTo>
                <a:lnTo>
                  <a:pt x="0" y="6994524"/>
                </a:lnTo>
                <a:lnTo>
                  <a:pt x="6942707" y="722"/>
                </a:lnTo>
                <a:close/>
              </a:path>
            </a:pathLst>
          </a:custGeom>
          <a:solidFill>
            <a:schemeClr val="tx1"/>
          </a:solidFill>
        </p:spPr>
        <p:txBody>
          <a:bodyPr wrap="square">
            <a:noAutofit/>
          </a:bodyPr>
          <a:lstStyle/>
          <a:p>
            <a:endParaRPr lang="en-US" dirty="0"/>
          </a:p>
        </p:txBody>
      </p:sp>
      <p:sp>
        <p:nvSpPr>
          <p:cNvPr id="2" name="Title 1"/>
          <p:cNvSpPr>
            <a:spLocks noGrp="1"/>
          </p:cNvSpPr>
          <p:nvPr>
            <p:ph type="title"/>
          </p:nvPr>
        </p:nvSpPr>
        <p:spPr>
          <a:xfrm>
            <a:off x="430705" y="853359"/>
            <a:ext cx="4884815" cy="674749"/>
          </a:xfrm>
        </p:spPr>
        <p:txBody>
          <a:bodyPr/>
          <a:lstStyle>
            <a:lvl1pPr algn="l" defTabSz="685775" rtl="0" eaLnBrk="1" latinLnBrk="0" hangingPunct="1">
              <a:lnSpc>
                <a:spcPct val="90000"/>
              </a:lnSpc>
              <a:spcBef>
                <a:spcPct val="0"/>
              </a:spcBef>
              <a:buNone/>
              <a:defRPr lang="en-US" sz="4853" b="0" kern="1200" cap="none" spc="-11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smtClean="0"/>
              <a:t>Click to edit Master title style</a:t>
            </a:r>
            <a:endParaRPr lang="en-US" dirty="0"/>
          </a:p>
        </p:txBody>
      </p:sp>
      <p:grpSp>
        <p:nvGrpSpPr>
          <p:cNvPr id="10" name="Group 9"/>
          <p:cNvGrpSpPr>
            <a:grpSpLocks noChangeAspect="1"/>
          </p:cNvGrpSpPr>
          <p:nvPr userDrawn="1"/>
        </p:nvGrpSpPr>
        <p:grpSpPr>
          <a:xfrm>
            <a:off x="553564" y="4153768"/>
            <a:ext cx="402331" cy="407237"/>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685775"/>
              <a:endParaRPr lang="en-US" sz="1912" dirty="0">
                <a:solidFill>
                  <a:srgbClr val="505050"/>
                </a:solidFill>
                <a:latin typeface="Arial Unicode MS" panose="020B0604020202020204" pitchFamily="34" charset="-128"/>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685775"/>
              <a:endParaRPr lang="en-US" sz="1912" dirty="0">
                <a:solidFill>
                  <a:srgbClr val="505050"/>
                </a:solidFill>
                <a:latin typeface="Arial Unicode MS" panose="020B0604020202020204" pitchFamily="34" charset="-128"/>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685775"/>
              <a:endParaRPr lang="en-US" sz="1912" dirty="0">
                <a:solidFill>
                  <a:srgbClr val="505050"/>
                </a:solidFill>
                <a:latin typeface="Arial Unicode MS" panose="020B0604020202020204" pitchFamily="34" charset="-128"/>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685775"/>
              <a:endParaRPr lang="en-US" sz="1912" dirty="0">
                <a:solidFill>
                  <a:srgbClr val="505050"/>
                </a:solidFill>
                <a:latin typeface="Arial Unicode MS" panose="020B0604020202020204" pitchFamily="34" charset="-128"/>
              </a:endParaRPr>
            </a:p>
          </p:txBody>
        </p:sp>
      </p:grpSp>
    </p:spTree>
    <p:extLst>
      <p:ext uri="{BB962C8B-B14F-4D97-AF65-F5344CB8AC3E}">
        <p14:creationId xmlns:p14="http://schemas.microsoft.com/office/powerpoint/2010/main" val="37697619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01930" y="217134"/>
            <a:ext cx="4808945" cy="674749"/>
          </a:xfrm>
        </p:spPr>
        <p:txBody>
          <a:bodyPr/>
          <a:lstStyle>
            <a:lvl1pPr algn="l" defTabSz="685775" rtl="0" eaLnBrk="1" latinLnBrk="0" hangingPunct="1">
              <a:lnSpc>
                <a:spcPct val="90000"/>
              </a:lnSpc>
              <a:spcBef>
                <a:spcPct val="0"/>
              </a:spcBef>
              <a:buNone/>
              <a:defRPr lang="en-US" sz="3235" b="0" kern="1200" cap="none" spc="-11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201930" y="1427713"/>
            <a:ext cx="4808945" cy="727892"/>
          </a:xfrm>
        </p:spPr>
        <p:txBody>
          <a:bodyPr/>
          <a:lstStyle>
            <a:lvl1pPr marL="0" indent="0">
              <a:spcBef>
                <a:spcPts val="0"/>
              </a:spcBef>
              <a:spcAft>
                <a:spcPts val="882"/>
              </a:spcAft>
              <a:buNone/>
              <a:defRPr sz="1765" spc="-37" baseline="0">
                <a:gradFill>
                  <a:gsLst>
                    <a:gs pos="1250">
                      <a:schemeClr val="tx1"/>
                    </a:gs>
                    <a:gs pos="99000">
                      <a:schemeClr val="tx1"/>
                    </a:gs>
                  </a:gsLst>
                  <a:lin ang="5400000" scaled="0"/>
                </a:gradFill>
                <a:latin typeface="+mn-lt"/>
              </a:defRPr>
            </a:lvl1pPr>
            <a:lvl2pPr marL="0" indent="0">
              <a:spcBef>
                <a:spcPts val="0"/>
              </a:spcBef>
              <a:spcAft>
                <a:spcPts val="882"/>
              </a:spcAft>
              <a:buFontTx/>
              <a:buNone/>
              <a:defRPr sz="1324"/>
            </a:lvl2pPr>
            <a:lvl3pPr marL="168073" indent="0">
              <a:spcBef>
                <a:spcPts val="0"/>
              </a:spcBef>
              <a:spcAft>
                <a:spcPts val="882"/>
              </a:spcAft>
              <a:buNone/>
              <a:defRPr sz="1324"/>
            </a:lvl3pPr>
            <a:lvl4pPr marL="336145" indent="0">
              <a:spcBef>
                <a:spcPts val="0"/>
              </a:spcBef>
              <a:spcAft>
                <a:spcPts val="882"/>
              </a:spcAft>
              <a:buNone/>
              <a:defRPr sz="1176"/>
            </a:lvl4pPr>
            <a:lvl5pPr marL="504218" indent="0">
              <a:spcBef>
                <a:spcPts val="0"/>
              </a:spcBef>
              <a:spcAft>
                <a:spcPts val="882"/>
              </a:spcAft>
              <a:buNone/>
              <a:defRPr sz="1176"/>
            </a:lvl5pPr>
          </a:lstStyle>
          <a:p>
            <a:pPr lvl="0"/>
            <a:r>
              <a:rPr lang="en-US" dirty="0" smtClean="0"/>
              <a:t>Click to edit Master text styles</a:t>
            </a:r>
          </a:p>
          <a:p>
            <a:pPr lvl="1"/>
            <a:r>
              <a:rPr lang="en-US" dirty="0" smtClean="0"/>
              <a:t>Second level</a:t>
            </a:r>
          </a:p>
        </p:txBody>
      </p:sp>
      <p:sp>
        <p:nvSpPr>
          <p:cNvPr id="3" name="Picture Placeholder 2"/>
          <p:cNvSpPr>
            <a:spLocks noGrp="1"/>
          </p:cNvSpPr>
          <p:nvPr>
            <p:ph type="pic" sz="quarter" idx="12"/>
          </p:nvPr>
        </p:nvSpPr>
        <p:spPr>
          <a:xfrm>
            <a:off x="5278168" y="0"/>
            <a:ext cx="3865832" cy="551305"/>
          </a:xfrm>
        </p:spPr>
        <p:txBody>
          <a:bodyPr/>
          <a:lstStyle/>
          <a:p>
            <a:endParaRPr lang="en-US"/>
          </a:p>
        </p:txBody>
      </p:sp>
    </p:spTree>
    <p:extLst>
      <p:ext uri="{BB962C8B-B14F-4D97-AF65-F5344CB8AC3E}">
        <p14:creationId xmlns:p14="http://schemas.microsoft.com/office/powerpoint/2010/main" val="44388920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57261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1922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5604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24237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897991"/>
            <a:ext cx="8740142" cy="1391856"/>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1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054761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Pink - Solgan">
    <p:spTree>
      <p:nvGrpSpPr>
        <p:cNvPr id="1" name=""/>
        <p:cNvGrpSpPr/>
        <p:nvPr/>
      </p:nvGrpSpPr>
      <p:grpSpPr>
        <a:xfrm>
          <a:off x="0" y="0"/>
          <a:ext cx="0" cy="0"/>
          <a:chOff x="0" y="0"/>
          <a:chExt cx="0" cy="0"/>
        </a:xfrm>
      </p:grpSpPr>
      <p:sp>
        <p:nvSpPr>
          <p:cNvPr id="7" name="Rectangle 6"/>
          <p:cNvSpPr/>
          <p:nvPr/>
        </p:nvSpPr>
        <p:spPr>
          <a:xfrm>
            <a:off x="200025" y="195486"/>
            <a:ext cx="8748713" cy="4752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98210" y="350966"/>
            <a:ext cx="8350254" cy="4453032"/>
          </a:xfrm>
          <a:prstGeom prst="rect">
            <a:avLst/>
          </a:prstGeom>
        </p:spPr>
        <p:txBody>
          <a:bodyPr anchor="ctr" anchorCtr="0">
            <a:normAutofit/>
          </a:bodyPr>
          <a:lstStyle>
            <a:lvl1pPr algn="ctr">
              <a:defRPr sz="6000" cap="all" baseline="0">
                <a:latin typeface="+mj-lt"/>
              </a:defRPr>
            </a:lvl1pPr>
          </a:lstStyle>
          <a:p>
            <a:r>
              <a:rPr lang="en-US" smtClean="0"/>
              <a:t>Click to edit Master title style</a:t>
            </a:r>
            <a:endParaRPr lang="en-GB"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951" y="4443958"/>
            <a:ext cx="1577769" cy="520066"/>
          </a:xfrm>
          <a:prstGeom prst="rect">
            <a:avLst/>
          </a:prstGeom>
        </p:spPr>
      </p:pic>
    </p:spTree>
    <p:extLst>
      <p:ext uri="{BB962C8B-B14F-4D97-AF65-F5344CB8AC3E}">
        <p14:creationId xmlns:p14="http://schemas.microsoft.com/office/powerpoint/2010/main" val="2315354938"/>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
                                            <p:tgtEl>
                                              <p:spTgt spid="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
                                            <p:tgtEl>
                                              <p:spTgt spid="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rgbClr val="FFFFFF"/>
                    </a:gs>
                    <a:gs pos="100000">
                      <a:srgbClr val="FFFFFF"/>
                    </a:gs>
                  </a:gsLst>
                  <a:lin ang="5400000" scaled="0"/>
                </a:gradFill>
                <a:cs typeface="Segoe UI" pitchFamily="34" charset="0"/>
              </a:rPr>
              <a:t>© </a:t>
            </a:r>
            <a:r>
              <a:rPr lang="en-US" sz="515" dirty="0" smtClean="0">
                <a:gradFill>
                  <a:gsLst>
                    <a:gs pos="0">
                      <a:srgbClr val="FFFFFF"/>
                    </a:gs>
                    <a:gs pos="100000">
                      <a:srgbClr val="FFFFFF"/>
                    </a:gs>
                  </a:gsLst>
                  <a:lin ang="5400000" scaled="0"/>
                </a:gradFill>
                <a:cs typeface="Segoe UI" pitchFamily="34" charset="0"/>
              </a:rPr>
              <a:t>2015 Microsoft </a:t>
            </a:r>
            <a:r>
              <a:rPr lang="en-US" sz="515" dirty="0">
                <a:gradFill>
                  <a:gsLst>
                    <a:gs pos="0">
                      <a:srgbClr val="FFFFFF"/>
                    </a:gs>
                    <a:gs pos="100000">
                      <a:srgbClr val="FFFFFF"/>
                    </a:gs>
                  </a:gsLst>
                  <a:lin ang="5400000" scaled="0"/>
                </a:gradFill>
                <a:cs typeface="Segoe UI" pitchFamily="34" charset="0"/>
              </a:rPr>
              <a:t>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2312740"/>
            <a:ext cx="2417896" cy="518021"/>
          </a:xfrm>
          <a:prstGeom prst="rect">
            <a:avLst/>
          </a:prstGeom>
        </p:spPr>
      </p:pic>
    </p:spTree>
    <p:extLst>
      <p:ext uri="{BB962C8B-B14F-4D97-AF65-F5344CB8AC3E}">
        <p14:creationId xmlns:p14="http://schemas.microsoft.com/office/powerpoint/2010/main" val="262617331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6904848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5"/>
            <a:ext cx="2133600" cy="273844"/>
          </a:xfrm>
          <a:prstGeom prst="rect">
            <a:avLst/>
          </a:prstGeom>
        </p:spPr>
        <p:txBody>
          <a:bodyPr/>
          <a:lstStyle/>
          <a:p>
            <a:pPr defTabSz="685685"/>
            <a:fld id="{BC900E8F-5A32-482F-AE30-4E75C9735EC4}" type="datetimeFigureOut">
              <a:rPr lang="en-US" smtClean="0">
                <a:solidFill>
                  <a:srgbClr val="1A1A1A"/>
                </a:solidFill>
              </a:rPr>
              <a:pPr defTabSz="685685"/>
              <a:t>7/28/2015</a:t>
            </a:fld>
            <a:endParaRPr lang="en-US" dirty="0">
              <a:solidFill>
                <a:srgbClr val="1A1A1A"/>
              </a:solidFill>
            </a:endParaRPr>
          </a:p>
        </p:txBody>
      </p:sp>
      <p:sp>
        <p:nvSpPr>
          <p:cNvPr id="5" name="Footer Placeholder 4"/>
          <p:cNvSpPr>
            <a:spLocks noGrp="1"/>
          </p:cNvSpPr>
          <p:nvPr>
            <p:ph type="ftr" sz="quarter" idx="11"/>
          </p:nvPr>
        </p:nvSpPr>
        <p:spPr>
          <a:xfrm>
            <a:off x="3124200" y="4767265"/>
            <a:ext cx="2895600" cy="273844"/>
          </a:xfrm>
          <a:prstGeom prst="rect">
            <a:avLst/>
          </a:prstGeom>
        </p:spPr>
        <p:txBody>
          <a:bodyPr/>
          <a:lstStyle/>
          <a:p>
            <a:pPr defTabSz="685685"/>
            <a:endParaRPr lang="en-US" dirty="0">
              <a:solidFill>
                <a:srgbClr val="1A1A1A"/>
              </a:solidFill>
            </a:endParaRPr>
          </a:p>
        </p:txBody>
      </p:sp>
      <p:sp>
        <p:nvSpPr>
          <p:cNvPr id="6" name="Slide Number Placeholder 5"/>
          <p:cNvSpPr>
            <a:spLocks noGrp="1"/>
          </p:cNvSpPr>
          <p:nvPr>
            <p:ph type="sldNum" sz="quarter" idx="12"/>
          </p:nvPr>
        </p:nvSpPr>
        <p:spPr>
          <a:xfrm>
            <a:off x="6553202" y="4767265"/>
            <a:ext cx="2133600" cy="273844"/>
          </a:xfrm>
          <a:prstGeom prst="rect">
            <a:avLst/>
          </a:prstGeom>
        </p:spPr>
        <p:txBody>
          <a:bodyPr/>
          <a:lstStyle/>
          <a:p>
            <a:pPr defTabSz="685685"/>
            <a:fld id="{1D86BE74-DC54-48CF-B91F-143BF75E7420}" type="slidenum">
              <a:rPr lang="en-US" smtClean="0">
                <a:solidFill>
                  <a:srgbClr val="1A1A1A"/>
                </a:solidFill>
              </a:rPr>
              <a:pPr defTabSz="685685"/>
              <a:t>‹#›</a:t>
            </a:fld>
            <a:endParaRPr lang="en-US" dirty="0">
              <a:solidFill>
                <a:srgbClr val="1A1A1A"/>
              </a:solidFill>
            </a:endParaRPr>
          </a:p>
        </p:txBody>
      </p:sp>
    </p:spTree>
    <p:extLst>
      <p:ext uri="{BB962C8B-B14F-4D97-AF65-F5344CB8AC3E}">
        <p14:creationId xmlns:p14="http://schemas.microsoft.com/office/powerpoint/2010/main" val="467015856"/>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540257" y="552388"/>
            <a:ext cx="8063485" cy="2021483"/>
          </a:xfr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546222" y="2573871"/>
            <a:ext cx="5706574" cy="1678914"/>
          </a:xfrm>
        </p:spPr>
        <p:txBody>
          <a:bodyPr/>
          <a:lstStyle>
            <a:lvl1pPr marL="0" indent="0" algn="l">
              <a:spcBef>
                <a:spcPts val="600"/>
              </a:spcBef>
              <a:buNone/>
              <a:defRPr sz="2800">
                <a:solidFill>
                  <a:schemeClr val="bg1"/>
                </a:solidFill>
                <a:latin typeface="+mj-lt"/>
              </a:defRPr>
            </a:lvl1pPr>
            <a:lvl2pPr marL="342892" indent="0" algn="ctr">
              <a:buNone/>
              <a:defRPr sz="1500"/>
            </a:lvl2pPr>
            <a:lvl3pPr marL="685783" indent="0" algn="ctr">
              <a:buNone/>
              <a:defRPr sz="140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smtClean="0"/>
              <a:t>Click to edit subtitle</a:t>
            </a:r>
            <a:endParaRPr lang="en-US" dirty="0"/>
          </a:p>
        </p:txBody>
      </p:sp>
      <p:grpSp>
        <p:nvGrpSpPr>
          <p:cNvPr id="18" name="Group 17"/>
          <p:cNvGrpSpPr/>
          <p:nvPr userDrawn="1"/>
        </p:nvGrpSpPr>
        <p:grpSpPr>
          <a:xfrm>
            <a:off x="7054800" y="4396280"/>
            <a:ext cx="1757587" cy="385425"/>
            <a:chOff x="3484562" y="4392613"/>
            <a:chExt cx="6862764" cy="1504950"/>
          </a:xfrm>
          <a:solidFill>
            <a:schemeClr val="bg1"/>
          </a:solidFill>
        </p:grpSpPr>
        <p:sp>
          <p:nvSpPr>
            <p:cNvPr id="6"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6"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7"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41929170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15711047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370070"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47751745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30" y="890715"/>
            <a:ext cx="2689274"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2891203" y="890715"/>
            <a:ext cx="6050868"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2909833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9452875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59762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defTabSz="685783">
              <a:lnSpc>
                <a:spcPct val="90000"/>
              </a:lnSpc>
              <a:spcBef>
                <a:spcPts val="600"/>
              </a:spcBef>
            </a:pPr>
            <a:endParaRPr lang="en-US" sz="2000" dirty="0" err="1" smtClean="0">
              <a:solidFill>
                <a:prstClr val="white"/>
              </a:solidFill>
            </a:endParaRPr>
          </a:p>
        </p:txBody>
      </p:sp>
      <p:sp>
        <p:nvSpPr>
          <p:cNvPr id="6" name="Title 5"/>
          <p:cNvSpPr>
            <a:spLocks noGrp="1"/>
          </p:cNvSpPr>
          <p:nvPr>
            <p:ph type="title" hasCustomPrompt="1"/>
          </p:nvPr>
        </p:nvSpPr>
        <p:spPr>
          <a:xfrm>
            <a:off x="201930" y="890715"/>
            <a:ext cx="4370069" cy="4034484"/>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4572001" y="890715"/>
            <a:ext cx="4370070"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4571998" y="4619727"/>
            <a:ext cx="4370390" cy="304699"/>
          </a:xfrm>
        </p:spPr>
        <p:txBody>
          <a:bodyPr wrap="square"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22945100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Purple - Slogan">
    <p:spTree>
      <p:nvGrpSpPr>
        <p:cNvPr id="1" name=""/>
        <p:cNvGrpSpPr/>
        <p:nvPr/>
      </p:nvGrpSpPr>
      <p:grpSpPr>
        <a:xfrm>
          <a:off x="0" y="0"/>
          <a:ext cx="0" cy="0"/>
          <a:chOff x="0" y="0"/>
          <a:chExt cx="0" cy="0"/>
        </a:xfrm>
      </p:grpSpPr>
      <p:sp>
        <p:nvSpPr>
          <p:cNvPr id="7" name="Rectangle 6"/>
          <p:cNvSpPr/>
          <p:nvPr/>
        </p:nvSpPr>
        <p:spPr>
          <a:xfrm>
            <a:off x="200025" y="195486"/>
            <a:ext cx="8748713" cy="4752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98210" y="350966"/>
            <a:ext cx="8350254" cy="4453032"/>
          </a:xfrm>
          <a:prstGeom prst="rect">
            <a:avLst/>
          </a:prstGeom>
        </p:spPr>
        <p:txBody>
          <a:bodyPr anchor="ctr" anchorCtr="0">
            <a:normAutofit/>
          </a:bodyPr>
          <a:lstStyle>
            <a:lvl1pPr algn="ctr">
              <a:defRPr sz="6000" cap="all" baseline="0">
                <a:latin typeface="+mj-lt"/>
              </a:defRPr>
            </a:lvl1pPr>
          </a:lstStyle>
          <a:p>
            <a:r>
              <a:rPr lang="en-US" smtClean="0"/>
              <a:t>Click to edit Master title style</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951" y="4443958"/>
            <a:ext cx="1577769" cy="520066"/>
          </a:xfrm>
          <a:prstGeom prst="rect">
            <a:avLst/>
          </a:prstGeom>
        </p:spPr>
      </p:pic>
    </p:spTree>
    <p:extLst>
      <p:ext uri="{BB962C8B-B14F-4D97-AF65-F5344CB8AC3E}">
        <p14:creationId xmlns:p14="http://schemas.microsoft.com/office/powerpoint/2010/main" val="372243505"/>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01930" y="890715"/>
            <a:ext cx="8740142" cy="2017242"/>
          </a:xfrm>
        </p:spPr>
        <p:txBody>
          <a:bodyPr anchor="b" anchorCtr="0"/>
          <a:lstStyle>
            <a:lvl1pPr>
              <a:defRPr sz="3600"/>
            </a:lvl1pPr>
            <a:lvl2pPr>
              <a:defRPr sz="1800"/>
            </a:lvl2pPr>
            <a:lvl3pPr>
              <a:defRPr sz="1800"/>
            </a:lvl3pPr>
            <a:lvl4pPr>
              <a:defRPr sz="1800"/>
            </a:lvl4pPr>
            <a:lvl5pPr>
              <a:defRPr sz="1800"/>
            </a:lvl5pPr>
          </a:lstStyle>
          <a:p>
            <a:pPr lvl="0"/>
            <a:r>
              <a:rPr lang="en-US" dirty="0" smtClean="0"/>
              <a:t>Click to edit text</a:t>
            </a:r>
          </a:p>
        </p:txBody>
      </p:sp>
      <p:sp>
        <p:nvSpPr>
          <p:cNvPr id="95" name="Text Placeholder 2"/>
          <p:cNvSpPr>
            <a:spLocks noGrp="1"/>
          </p:cNvSpPr>
          <p:nvPr>
            <p:ph type="body" sz="quarter" idx="13" hasCustomPrompt="1"/>
          </p:nvPr>
        </p:nvSpPr>
        <p:spPr>
          <a:xfrm>
            <a:off x="201614" y="2924510"/>
            <a:ext cx="8740775" cy="609398"/>
          </a:xfrm>
        </p:spPr>
        <p:txBody>
          <a:bodyPr anchor="t" anchorCtr="0">
            <a:spAutoFit/>
          </a:bodyPr>
          <a:lstStyle>
            <a:lvl1pPr>
              <a:spcBef>
                <a:spcPts val="0"/>
              </a:spcBef>
              <a:defRPr sz="28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425705328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01929" y="1906953"/>
            <a:ext cx="4033911" cy="1329595"/>
          </a:xfrm>
        </p:spPr>
        <p:txBody>
          <a:bodyPr wrap="square" anchor="ctr" anchorCtr="0">
            <a:spAutoFit/>
          </a:bodyPr>
          <a:lstStyle>
            <a:lvl1pPr algn="l">
              <a:defRPr sz="400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249900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01929" y="1906953"/>
            <a:ext cx="4033911" cy="1329595"/>
          </a:xfrm>
        </p:spPr>
        <p:txBody>
          <a:bodyPr wrap="square" anchor="ctr" anchorCtr="0">
            <a:spAutoFit/>
          </a:bodyPr>
          <a:lstStyle>
            <a:lvl1pPr algn="l">
              <a:defRPr sz="400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4050950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01930" y="1906953"/>
            <a:ext cx="4033912" cy="1329595"/>
          </a:xfrm>
        </p:spPr>
        <p:txBody>
          <a:bodyPr wrap="square" anchor="ctr" anchorCtr="0">
            <a:spAutoFit/>
          </a:bodyPr>
          <a:lstStyle>
            <a:lvl1pPr algn="l">
              <a:defRPr sz="4000">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650589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183952"/>
            <a:ext cx="8727759" cy="775597"/>
          </a:xfr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userDrawn="1"/>
        </p:nvGrpSpPr>
        <p:grpSpPr>
          <a:xfrm>
            <a:off x="7054800" y="4396280"/>
            <a:ext cx="1757587" cy="385425"/>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1763998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le Slide Purp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0257" y="552388"/>
            <a:ext cx="8063485" cy="2021483"/>
          </a:xfr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46222" y="2573871"/>
            <a:ext cx="5706574" cy="1678914"/>
          </a:xfrm>
        </p:spPr>
        <p:txBody>
          <a:bodyPr/>
          <a:lstStyle>
            <a:lvl1pPr marL="0" indent="0" algn="l">
              <a:spcBef>
                <a:spcPts val="600"/>
              </a:spcBef>
              <a:buNone/>
              <a:defRPr sz="2800">
                <a:solidFill>
                  <a:schemeClr val="bg1"/>
                </a:solidFill>
                <a:latin typeface="+mj-lt"/>
              </a:defRPr>
            </a:lvl1pPr>
            <a:lvl2pPr marL="342892" indent="0" algn="ctr">
              <a:buNone/>
              <a:defRPr sz="1500"/>
            </a:lvl2pPr>
            <a:lvl3pPr marL="685783" indent="0" algn="ctr">
              <a:buNone/>
              <a:defRPr sz="140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smtClean="0"/>
              <a:t>Click to edit subtitle</a:t>
            </a:r>
            <a:endParaRPr lang="en-US" dirty="0"/>
          </a:p>
        </p:txBody>
      </p:sp>
      <p:grpSp>
        <p:nvGrpSpPr>
          <p:cNvPr id="4" name="Group 3"/>
          <p:cNvGrpSpPr/>
          <p:nvPr userDrawn="1"/>
        </p:nvGrpSpPr>
        <p:grpSpPr>
          <a:xfrm>
            <a:off x="7054800" y="4396280"/>
            <a:ext cx="1757587" cy="385425"/>
            <a:chOff x="3484562" y="4392613"/>
            <a:chExt cx="6862764" cy="1504950"/>
          </a:xfrm>
          <a:solidFill>
            <a:schemeClr val="bg1"/>
          </a:solidFill>
        </p:grpSpPr>
        <p:sp>
          <p:nvSpPr>
            <p:cNvPr id="5"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6"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25191252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2"/>
                </a:solidFill>
              </a:defRPr>
            </a:lvl1p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80409584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ntent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034484"/>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370070" cy="4034484"/>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23762631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arrow Left Column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30" y="890715"/>
            <a:ext cx="2689274" cy="4034484"/>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2891203" y="890715"/>
            <a:ext cx="6050868" cy="4034484"/>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12892917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20314319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Orange - Slogan">
    <p:spTree>
      <p:nvGrpSpPr>
        <p:cNvPr id="1" name=""/>
        <p:cNvGrpSpPr/>
        <p:nvPr/>
      </p:nvGrpSpPr>
      <p:grpSpPr>
        <a:xfrm>
          <a:off x="0" y="0"/>
          <a:ext cx="0" cy="0"/>
          <a:chOff x="0" y="0"/>
          <a:chExt cx="0" cy="0"/>
        </a:xfrm>
      </p:grpSpPr>
      <p:sp>
        <p:nvSpPr>
          <p:cNvPr id="7" name="Rectangle 6"/>
          <p:cNvSpPr/>
          <p:nvPr/>
        </p:nvSpPr>
        <p:spPr>
          <a:xfrm>
            <a:off x="200025" y="195486"/>
            <a:ext cx="8748713" cy="47527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98210" y="350966"/>
            <a:ext cx="8350254" cy="4453032"/>
          </a:xfrm>
          <a:prstGeom prst="rect">
            <a:avLst/>
          </a:prstGeom>
        </p:spPr>
        <p:txBody>
          <a:bodyPr anchor="ctr" anchorCtr="0">
            <a:normAutofit/>
          </a:bodyPr>
          <a:lstStyle>
            <a:lvl1pPr algn="ctr">
              <a:defRPr sz="6000" cap="all" baseline="0">
                <a:latin typeface="+mj-lt"/>
              </a:defRPr>
            </a:lvl1pPr>
          </a:lstStyle>
          <a:p>
            <a:r>
              <a:rPr lang="en-US" smtClean="0"/>
              <a:t>Click to edit Master title style</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951" y="4443958"/>
            <a:ext cx="1577769" cy="520066"/>
          </a:xfrm>
          <a:prstGeom prst="rect">
            <a:avLst/>
          </a:prstGeom>
        </p:spPr>
      </p:pic>
    </p:spTree>
    <p:extLst>
      <p:ext uri="{BB962C8B-B14F-4D97-AF65-F5344CB8AC3E}">
        <p14:creationId xmlns:p14="http://schemas.microsoft.com/office/powerpoint/2010/main" val="3249406079"/>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lor Block Purple">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defTabSz="685783">
              <a:lnSpc>
                <a:spcPct val="90000"/>
              </a:lnSpc>
              <a:spcBef>
                <a:spcPts val="600"/>
              </a:spcBef>
            </a:pPr>
            <a:endParaRPr lang="en-US" sz="2000" dirty="0" err="1" smtClean="0">
              <a:solidFill>
                <a:prstClr val="white"/>
              </a:solidFill>
            </a:endParaRPr>
          </a:p>
        </p:txBody>
      </p:sp>
      <p:sp>
        <p:nvSpPr>
          <p:cNvPr id="6" name="Title 5"/>
          <p:cNvSpPr>
            <a:spLocks noGrp="1"/>
          </p:cNvSpPr>
          <p:nvPr>
            <p:ph type="title" hasCustomPrompt="1"/>
          </p:nvPr>
        </p:nvSpPr>
        <p:spPr>
          <a:xfrm>
            <a:off x="201930" y="890715"/>
            <a:ext cx="4370069" cy="4034484"/>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4572001" y="890715"/>
            <a:ext cx="4370070" cy="4034484"/>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4571998" y="4619727"/>
            <a:ext cx="4370390" cy="304699"/>
          </a:xfrm>
        </p:spPr>
        <p:txBody>
          <a:bodyPr wrap="square"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9719268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Purpl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01930" y="890715"/>
            <a:ext cx="8740142" cy="2017242"/>
          </a:xfrm>
        </p:spPr>
        <p:txBody>
          <a:bodyPr anchor="b" anchorCtr="0"/>
          <a:lstStyle>
            <a:lvl1pPr>
              <a:defRPr sz="3600">
                <a:solidFill>
                  <a:schemeClr val="accent2"/>
                </a:solidFill>
              </a:defRPr>
            </a:lvl1pPr>
            <a:lvl2pPr>
              <a:defRPr sz="1800"/>
            </a:lvl2pPr>
            <a:lvl3pPr>
              <a:defRPr sz="1800"/>
            </a:lvl3pPr>
            <a:lvl4pPr>
              <a:defRPr sz="1800"/>
            </a:lvl4pPr>
            <a:lvl5pPr>
              <a:defRPr sz="1800"/>
            </a:lvl5pPr>
          </a:lstStyle>
          <a:p>
            <a:pPr lvl="0"/>
            <a:r>
              <a:rPr lang="en-US" dirty="0" smtClean="0"/>
              <a:t>Click to edit text</a:t>
            </a:r>
          </a:p>
        </p:txBody>
      </p:sp>
      <p:sp>
        <p:nvSpPr>
          <p:cNvPr id="95" name="Text Placeholder 2"/>
          <p:cNvSpPr>
            <a:spLocks noGrp="1"/>
          </p:cNvSpPr>
          <p:nvPr>
            <p:ph type="body" sz="quarter" idx="13" hasCustomPrompt="1"/>
          </p:nvPr>
        </p:nvSpPr>
        <p:spPr>
          <a:xfrm>
            <a:off x="201614" y="2924510"/>
            <a:ext cx="8740775" cy="609398"/>
          </a:xfrm>
        </p:spPr>
        <p:txBody>
          <a:bodyPr anchor="t" anchorCtr="0">
            <a:spAutoFit/>
          </a:bodyPr>
          <a:lstStyle>
            <a:lvl1pPr>
              <a:spcBef>
                <a:spcPts val="0"/>
              </a:spcBef>
              <a:defRPr sz="28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6263417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Photo Purpl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01929" y="1906953"/>
            <a:ext cx="4033911" cy="1329595"/>
          </a:xfrm>
        </p:spPr>
        <p:txBody>
          <a:bodyPr wrap="square" anchor="ctr" anchorCtr="0">
            <a:spAutoFit/>
          </a:bodyPr>
          <a:lstStyle>
            <a:lvl1pPr algn="l">
              <a:defRPr sz="4000">
                <a:solidFill>
                  <a:schemeClr val="accent2"/>
                </a:solidFill>
              </a:defRPr>
            </a:lvl1pPr>
          </a:lstStyle>
          <a:p>
            <a:r>
              <a:rPr lang="en-US" dirty="0" smtClean="0"/>
              <a:t>Click to edit title</a:t>
            </a:r>
            <a:endParaRPr lang="en-US" dirty="0"/>
          </a:p>
        </p:txBody>
      </p:sp>
    </p:spTree>
    <p:extLst>
      <p:ext uri="{BB962C8B-B14F-4D97-AF65-F5344CB8AC3E}">
        <p14:creationId xmlns:p14="http://schemas.microsoft.com/office/powerpoint/2010/main" val="2218201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183952"/>
            <a:ext cx="8727759" cy="775597"/>
          </a:xfr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userDrawn="1"/>
        </p:nvGrpSpPr>
        <p:grpSpPr>
          <a:xfrm>
            <a:off x="7054800" y="4396280"/>
            <a:ext cx="1757587" cy="385425"/>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1325290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 preserve="1">
  <p:cSld name="Title Slide Magenta">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0257" y="552388"/>
            <a:ext cx="8063485" cy="2021483"/>
          </a:xfr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46222" y="2573871"/>
            <a:ext cx="5706574" cy="1678914"/>
          </a:xfrm>
        </p:spPr>
        <p:txBody>
          <a:bodyPr/>
          <a:lstStyle>
            <a:lvl1pPr marL="0" indent="0" algn="l">
              <a:spcBef>
                <a:spcPts val="600"/>
              </a:spcBef>
              <a:buNone/>
              <a:defRPr sz="2800">
                <a:solidFill>
                  <a:schemeClr val="bg1"/>
                </a:solidFill>
                <a:latin typeface="+mj-lt"/>
              </a:defRPr>
            </a:lvl1pPr>
            <a:lvl2pPr marL="342892" indent="0" algn="ctr">
              <a:buNone/>
              <a:defRPr sz="1500"/>
            </a:lvl2pPr>
            <a:lvl3pPr marL="685783" indent="0" algn="ctr">
              <a:buNone/>
              <a:defRPr sz="140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smtClean="0"/>
              <a:t>Click to edit subtitle</a:t>
            </a:r>
            <a:endParaRPr lang="en-US" dirty="0"/>
          </a:p>
        </p:txBody>
      </p:sp>
      <p:grpSp>
        <p:nvGrpSpPr>
          <p:cNvPr id="4" name="Group 3"/>
          <p:cNvGrpSpPr/>
          <p:nvPr userDrawn="1"/>
        </p:nvGrpSpPr>
        <p:grpSpPr>
          <a:xfrm>
            <a:off x="7054800" y="4396280"/>
            <a:ext cx="1757587" cy="385425"/>
            <a:chOff x="3484562" y="4392613"/>
            <a:chExt cx="6862764" cy="1504950"/>
          </a:xfrm>
          <a:solidFill>
            <a:schemeClr val="bg1"/>
          </a:solidFill>
        </p:grpSpPr>
        <p:sp>
          <p:nvSpPr>
            <p:cNvPr id="5"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6"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4084042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Magenta">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3"/>
                </a:solidFill>
              </a:defRPr>
            </a:lvl1p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12749529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ntent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034484"/>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370070" cy="4034484"/>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39001711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Narrow Left Column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30" y="890715"/>
            <a:ext cx="2689274" cy="4034484"/>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2891203" y="890715"/>
            <a:ext cx="6050868" cy="4034484"/>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77363025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17190984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lor Block Magenta">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defTabSz="685783">
              <a:lnSpc>
                <a:spcPct val="90000"/>
              </a:lnSpc>
              <a:spcBef>
                <a:spcPts val="600"/>
              </a:spcBef>
            </a:pPr>
            <a:endParaRPr lang="en-US" sz="2000" dirty="0" err="1" smtClean="0">
              <a:solidFill>
                <a:prstClr val="white"/>
              </a:solidFill>
            </a:endParaRPr>
          </a:p>
        </p:txBody>
      </p:sp>
      <p:sp>
        <p:nvSpPr>
          <p:cNvPr id="6" name="Title 5"/>
          <p:cNvSpPr>
            <a:spLocks noGrp="1"/>
          </p:cNvSpPr>
          <p:nvPr>
            <p:ph type="title" hasCustomPrompt="1"/>
          </p:nvPr>
        </p:nvSpPr>
        <p:spPr>
          <a:xfrm>
            <a:off x="201930" y="890715"/>
            <a:ext cx="4370069" cy="4034484"/>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4572001" y="890715"/>
            <a:ext cx="4370070" cy="4034484"/>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4571998" y="4619727"/>
            <a:ext cx="4370390" cy="304699"/>
          </a:xfrm>
        </p:spPr>
        <p:txBody>
          <a:bodyPr wrap="square"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01747259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Green - Slogan">
    <p:spTree>
      <p:nvGrpSpPr>
        <p:cNvPr id="1" name=""/>
        <p:cNvGrpSpPr/>
        <p:nvPr/>
      </p:nvGrpSpPr>
      <p:grpSpPr>
        <a:xfrm>
          <a:off x="0" y="0"/>
          <a:ext cx="0" cy="0"/>
          <a:chOff x="0" y="0"/>
          <a:chExt cx="0" cy="0"/>
        </a:xfrm>
      </p:grpSpPr>
      <p:sp>
        <p:nvSpPr>
          <p:cNvPr id="7" name="Rectangle 6"/>
          <p:cNvSpPr/>
          <p:nvPr/>
        </p:nvSpPr>
        <p:spPr>
          <a:xfrm>
            <a:off x="200025" y="195486"/>
            <a:ext cx="8748713" cy="47527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98210" y="350966"/>
            <a:ext cx="8350254" cy="4453032"/>
          </a:xfrm>
          <a:prstGeom prst="rect">
            <a:avLst/>
          </a:prstGeom>
        </p:spPr>
        <p:txBody>
          <a:bodyPr anchor="ctr" anchorCtr="0">
            <a:normAutofit/>
          </a:bodyPr>
          <a:lstStyle>
            <a:lvl1pPr algn="ctr">
              <a:defRPr sz="6000" cap="all" baseline="0">
                <a:latin typeface="+mj-lt"/>
              </a:defRPr>
            </a:lvl1pPr>
          </a:lstStyle>
          <a:p>
            <a:r>
              <a:rPr lang="en-US" smtClean="0"/>
              <a:t>Click to edit Master title style</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951" y="4443958"/>
            <a:ext cx="1577769" cy="520066"/>
          </a:xfrm>
          <a:prstGeom prst="rect">
            <a:avLst/>
          </a:prstGeom>
        </p:spPr>
      </p:pic>
    </p:spTree>
    <p:extLst>
      <p:ext uri="{BB962C8B-B14F-4D97-AF65-F5344CB8AC3E}">
        <p14:creationId xmlns:p14="http://schemas.microsoft.com/office/powerpoint/2010/main" val="2732572266"/>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Magenta">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01930" y="890715"/>
            <a:ext cx="8740142" cy="2017242"/>
          </a:xfrm>
        </p:spPr>
        <p:txBody>
          <a:bodyPr anchor="b" anchorCtr="0"/>
          <a:lstStyle>
            <a:lvl1pPr>
              <a:defRPr sz="3600">
                <a:solidFill>
                  <a:schemeClr val="accent3"/>
                </a:solidFill>
              </a:defRPr>
            </a:lvl1pPr>
            <a:lvl2pPr>
              <a:defRPr sz="1800"/>
            </a:lvl2pPr>
            <a:lvl3pPr>
              <a:defRPr sz="1800"/>
            </a:lvl3pPr>
            <a:lvl4pPr>
              <a:defRPr sz="1800"/>
            </a:lvl4pPr>
            <a:lvl5pPr>
              <a:defRPr sz="1800"/>
            </a:lvl5pPr>
          </a:lstStyle>
          <a:p>
            <a:pPr lvl="0"/>
            <a:r>
              <a:rPr lang="en-US" dirty="0" smtClean="0"/>
              <a:t>Click to edit text</a:t>
            </a:r>
          </a:p>
        </p:txBody>
      </p:sp>
      <p:sp>
        <p:nvSpPr>
          <p:cNvPr id="95" name="Text Placeholder 2"/>
          <p:cNvSpPr>
            <a:spLocks noGrp="1"/>
          </p:cNvSpPr>
          <p:nvPr>
            <p:ph type="body" sz="quarter" idx="13" hasCustomPrompt="1"/>
          </p:nvPr>
        </p:nvSpPr>
        <p:spPr>
          <a:xfrm>
            <a:off x="201614" y="2924510"/>
            <a:ext cx="8740775" cy="609398"/>
          </a:xfrm>
        </p:spPr>
        <p:txBody>
          <a:bodyPr anchor="t" anchorCtr="0">
            <a:spAutoFit/>
          </a:bodyPr>
          <a:lstStyle>
            <a:lvl1pPr>
              <a:spcBef>
                <a:spcPts val="0"/>
              </a:spcBef>
              <a:defRPr sz="28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140801990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Photo Magenta">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01929" y="1906953"/>
            <a:ext cx="4033911" cy="1329595"/>
          </a:xfrm>
        </p:spPr>
        <p:txBody>
          <a:bodyPr wrap="square" anchor="ctr" anchorCtr="0">
            <a:spAutoFit/>
          </a:bodyPr>
          <a:lstStyle>
            <a:lvl1pPr algn="l">
              <a:defRPr sz="4000">
                <a:solidFill>
                  <a:schemeClr val="accent3"/>
                </a:solidFill>
              </a:defRPr>
            </a:lvl1pPr>
          </a:lstStyle>
          <a:p>
            <a:r>
              <a:rPr lang="en-US" dirty="0" smtClean="0"/>
              <a:t>Click to edit title</a:t>
            </a:r>
            <a:endParaRPr lang="en-US" dirty="0"/>
          </a:p>
        </p:txBody>
      </p:sp>
    </p:spTree>
    <p:extLst>
      <p:ext uri="{BB962C8B-B14F-4D97-AF65-F5344CB8AC3E}">
        <p14:creationId xmlns:p14="http://schemas.microsoft.com/office/powerpoint/2010/main" val="2541939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Section Header Magenta">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183952"/>
            <a:ext cx="8727759" cy="775597"/>
          </a:xfr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userDrawn="1"/>
        </p:nvGrpSpPr>
        <p:grpSpPr>
          <a:xfrm>
            <a:off x="7054800" y="4396280"/>
            <a:ext cx="1757587" cy="385425"/>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15780341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Teal">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0257" y="552388"/>
            <a:ext cx="8063485" cy="2021483"/>
          </a:xfr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46222" y="2573871"/>
            <a:ext cx="5706574" cy="1678914"/>
          </a:xfrm>
        </p:spPr>
        <p:txBody>
          <a:bodyPr/>
          <a:lstStyle>
            <a:lvl1pPr marL="0" indent="0" algn="l">
              <a:spcBef>
                <a:spcPts val="600"/>
              </a:spcBef>
              <a:buNone/>
              <a:defRPr sz="2800">
                <a:solidFill>
                  <a:schemeClr val="bg1"/>
                </a:solidFill>
                <a:latin typeface="+mj-lt"/>
              </a:defRPr>
            </a:lvl1pPr>
            <a:lvl2pPr marL="342892" indent="0" algn="ctr">
              <a:buNone/>
              <a:defRPr sz="1500"/>
            </a:lvl2pPr>
            <a:lvl3pPr marL="685783" indent="0" algn="ctr">
              <a:buNone/>
              <a:defRPr sz="140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smtClean="0"/>
              <a:t>Click to edit subtitle</a:t>
            </a:r>
            <a:endParaRPr lang="en-US" dirty="0"/>
          </a:p>
        </p:txBody>
      </p:sp>
      <p:grpSp>
        <p:nvGrpSpPr>
          <p:cNvPr id="4" name="Group 3"/>
          <p:cNvGrpSpPr/>
          <p:nvPr userDrawn="1"/>
        </p:nvGrpSpPr>
        <p:grpSpPr>
          <a:xfrm>
            <a:off x="7054800" y="4396280"/>
            <a:ext cx="1757587" cy="385425"/>
            <a:chOff x="3484562" y="4392613"/>
            <a:chExt cx="6862764" cy="1504950"/>
          </a:xfrm>
          <a:solidFill>
            <a:schemeClr val="bg1"/>
          </a:solidFill>
        </p:grpSpPr>
        <p:sp>
          <p:nvSpPr>
            <p:cNvPr id="5"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6"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853748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Teal">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4"/>
                </a:solidFill>
              </a:defRPr>
            </a:lvl1p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67870802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ntent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034484"/>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370070" cy="4034484"/>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17135013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Narrow Left Column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30" y="890715"/>
            <a:ext cx="2689274" cy="4034484"/>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2891203" y="890715"/>
            <a:ext cx="6050868" cy="4034484"/>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8409794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56897121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or Block Teal">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defTabSz="685783">
              <a:lnSpc>
                <a:spcPct val="90000"/>
              </a:lnSpc>
              <a:spcBef>
                <a:spcPts val="600"/>
              </a:spcBef>
            </a:pPr>
            <a:endParaRPr lang="en-US" sz="2000" dirty="0" err="1" smtClean="0">
              <a:solidFill>
                <a:prstClr val="white"/>
              </a:solidFill>
            </a:endParaRPr>
          </a:p>
        </p:txBody>
      </p:sp>
      <p:sp>
        <p:nvSpPr>
          <p:cNvPr id="6" name="Title 5"/>
          <p:cNvSpPr>
            <a:spLocks noGrp="1"/>
          </p:cNvSpPr>
          <p:nvPr>
            <p:ph type="title" hasCustomPrompt="1"/>
          </p:nvPr>
        </p:nvSpPr>
        <p:spPr>
          <a:xfrm>
            <a:off x="201930" y="890715"/>
            <a:ext cx="4370069" cy="4034484"/>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4572001" y="890715"/>
            <a:ext cx="4370070" cy="4034484"/>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4571998" y="4619727"/>
            <a:ext cx="4370390" cy="304699"/>
          </a:xfrm>
        </p:spPr>
        <p:txBody>
          <a:bodyPr wrap="square"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81850401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Teal">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01930" y="890715"/>
            <a:ext cx="8740142" cy="2017242"/>
          </a:xfrm>
        </p:spPr>
        <p:txBody>
          <a:bodyPr anchor="b" anchorCtr="0"/>
          <a:lstStyle>
            <a:lvl1pPr>
              <a:defRPr sz="3600">
                <a:solidFill>
                  <a:schemeClr val="accent4"/>
                </a:solidFill>
              </a:defRPr>
            </a:lvl1pPr>
            <a:lvl2pPr>
              <a:defRPr sz="1800"/>
            </a:lvl2pPr>
            <a:lvl3pPr>
              <a:defRPr sz="1800"/>
            </a:lvl3pPr>
            <a:lvl4pPr>
              <a:defRPr sz="1800"/>
            </a:lvl4pPr>
            <a:lvl5pPr>
              <a:defRPr sz="1800"/>
            </a:lvl5pPr>
          </a:lstStyle>
          <a:p>
            <a:pPr lvl="0"/>
            <a:r>
              <a:rPr lang="en-US" dirty="0" smtClean="0"/>
              <a:t>Click to edit text</a:t>
            </a:r>
          </a:p>
        </p:txBody>
      </p:sp>
      <p:sp>
        <p:nvSpPr>
          <p:cNvPr id="95" name="Text Placeholder 2"/>
          <p:cNvSpPr>
            <a:spLocks noGrp="1"/>
          </p:cNvSpPr>
          <p:nvPr>
            <p:ph type="body" sz="quarter" idx="13" hasCustomPrompt="1"/>
          </p:nvPr>
        </p:nvSpPr>
        <p:spPr>
          <a:xfrm>
            <a:off x="201614" y="2924510"/>
            <a:ext cx="8740775" cy="609398"/>
          </a:xfrm>
        </p:spPr>
        <p:txBody>
          <a:bodyPr anchor="t" anchorCtr="0">
            <a:spAutoFit/>
          </a:bodyPr>
          <a:lstStyle>
            <a:lvl1pPr>
              <a:spcBef>
                <a:spcPts val="0"/>
              </a:spcBef>
              <a:defRPr sz="28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11004826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ink - CodeVideo">
    <p:spTree>
      <p:nvGrpSpPr>
        <p:cNvPr id="1" name=""/>
        <p:cNvGrpSpPr/>
        <p:nvPr/>
      </p:nvGrpSpPr>
      <p:grpSpPr>
        <a:xfrm>
          <a:off x="0" y="0"/>
          <a:ext cx="0" cy="0"/>
          <a:chOff x="0" y="0"/>
          <a:chExt cx="0" cy="0"/>
        </a:xfrm>
      </p:grpSpPr>
      <p:sp>
        <p:nvSpPr>
          <p:cNvPr id="6" name="Rectangle 5"/>
          <p:cNvSpPr/>
          <p:nvPr/>
        </p:nvSpPr>
        <p:spPr>
          <a:xfrm>
            <a:off x="200024" y="494859"/>
            <a:ext cx="8748713" cy="32460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18"/>
          <p:cNvSpPr>
            <a:spLocks noGrp="1"/>
          </p:cNvSpPr>
          <p:nvPr>
            <p:ph sz="quarter" idx="11" hasCustomPrompt="1"/>
          </p:nvPr>
        </p:nvSpPr>
        <p:spPr>
          <a:xfrm>
            <a:off x="200025" y="491683"/>
            <a:ext cx="8748710" cy="3249247"/>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smtClean="0"/>
              <a:t>Code Goes here</a:t>
            </a:r>
            <a:endParaRPr lang="en-GB" dirty="0"/>
          </a:p>
        </p:txBody>
      </p:sp>
      <p:sp>
        <p:nvSpPr>
          <p:cNvPr id="7" name="Rectangle 6"/>
          <p:cNvSpPr/>
          <p:nvPr/>
        </p:nvSpPr>
        <p:spPr>
          <a:xfrm>
            <a:off x="200025" y="3867373"/>
            <a:ext cx="8748713" cy="10808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200024" y="217010"/>
            <a:ext cx="8748713" cy="2778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16"/>
          <p:cNvSpPr>
            <a:spLocks noGrp="1"/>
          </p:cNvSpPr>
          <p:nvPr>
            <p:ph sz="quarter" idx="10" hasCustomPrompt="1"/>
          </p:nvPr>
        </p:nvSpPr>
        <p:spPr>
          <a:xfrm>
            <a:off x="282709" y="159096"/>
            <a:ext cx="8700921" cy="332587"/>
          </a:xfrm>
          <a:prstGeom prst="rect">
            <a:avLst/>
          </a:prstGeom>
        </p:spPr>
        <p:txBody>
          <a:bodyPr>
            <a:noAutofit/>
          </a:bodyPr>
          <a:lstStyle>
            <a:lvl1pPr marL="0" indent="0" algn="r">
              <a:buNone/>
              <a:defRPr sz="2000">
                <a:solidFill>
                  <a:schemeClr val="bg2"/>
                </a:solidFill>
                <a:latin typeface="Consolas" panose="020B0609020204030204" pitchFamily="49" charset="0"/>
                <a:cs typeface="Consolas" panose="020B0609020204030204" pitchFamily="49" charset="0"/>
              </a:defRPr>
            </a:lvl1pPr>
          </a:lstStyle>
          <a:p>
            <a:pPr lvl="0"/>
            <a:r>
              <a:rPr lang="en-GB" dirty="0" smtClean="0"/>
              <a:t>http://www.github.com</a:t>
            </a:r>
            <a:endParaRPr lang="en-GB" dirty="0"/>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6948264" y="4413251"/>
            <a:ext cx="1733168" cy="534987"/>
            <a:chOff x="6778625" y="3338512"/>
            <a:chExt cx="1738313" cy="536575"/>
          </a:xfrm>
        </p:grpSpPr>
        <p:sp>
          <p:nvSpPr>
            <p:cNvPr id="11" name="Freeform 5"/>
            <p:cNvSpPr>
              <a:spLocks/>
            </p:cNvSpPr>
            <p:nvPr/>
          </p:nvSpPr>
          <p:spPr bwMode="auto">
            <a:xfrm>
              <a:off x="6778625" y="3338512"/>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32550612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2.5E-6 3.45679E-6 L -0.07952 3.45679E-6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2.5E-6 3.45679E-6 L -0.07952 3.45679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Photo Teal">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01929" y="1906953"/>
            <a:ext cx="4033911" cy="1329595"/>
          </a:xfrm>
        </p:spPr>
        <p:txBody>
          <a:bodyPr wrap="square" anchor="ctr" anchorCtr="0">
            <a:spAutoFit/>
          </a:bodyPr>
          <a:lstStyle>
            <a:lvl1pPr algn="l">
              <a:defRPr sz="4000">
                <a:solidFill>
                  <a:schemeClr val="accent4"/>
                </a:solidFill>
              </a:defRPr>
            </a:lvl1pPr>
          </a:lstStyle>
          <a:p>
            <a:r>
              <a:rPr lang="en-US" dirty="0" smtClean="0"/>
              <a:t>Click to edit title</a:t>
            </a:r>
            <a:endParaRPr lang="en-US" dirty="0"/>
          </a:p>
        </p:txBody>
      </p:sp>
    </p:spTree>
    <p:extLst>
      <p:ext uri="{BB962C8B-B14F-4D97-AF65-F5344CB8AC3E}">
        <p14:creationId xmlns:p14="http://schemas.microsoft.com/office/powerpoint/2010/main" val="2218459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Section Header Teal">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183952"/>
            <a:ext cx="8727759" cy="775597"/>
          </a:xfr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userDrawn="1"/>
        </p:nvGrpSpPr>
        <p:grpSpPr>
          <a:xfrm>
            <a:off x="7054800" y="4396280"/>
            <a:ext cx="1757587" cy="385425"/>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231881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Title Slide Gre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0257" y="552388"/>
            <a:ext cx="8063485" cy="2021483"/>
          </a:xfr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46222" y="2573871"/>
            <a:ext cx="5706574" cy="1678914"/>
          </a:xfrm>
        </p:spPr>
        <p:txBody>
          <a:bodyPr/>
          <a:lstStyle>
            <a:lvl1pPr marL="0" indent="0" algn="l">
              <a:spcBef>
                <a:spcPts val="600"/>
              </a:spcBef>
              <a:buNone/>
              <a:defRPr sz="2800">
                <a:solidFill>
                  <a:schemeClr val="bg1"/>
                </a:solidFill>
                <a:latin typeface="+mj-lt"/>
              </a:defRPr>
            </a:lvl1pPr>
            <a:lvl2pPr marL="342892" indent="0" algn="ctr">
              <a:buNone/>
              <a:defRPr sz="1500"/>
            </a:lvl2pPr>
            <a:lvl3pPr marL="685783" indent="0" algn="ctr">
              <a:buNone/>
              <a:defRPr sz="140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smtClean="0"/>
              <a:t>Click to edit subtitle</a:t>
            </a:r>
            <a:endParaRPr lang="en-US" dirty="0"/>
          </a:p>
        </p:txBody>
      </p:sp>
      <p:grpSp>
        <p:nvGrpSpPr>
          <p:cNvPr id="4" name="Group 3"/>
          <p:cNvGrpSpPr/>
          <p:nvPr userDrawn="1"/>
        </p:nvGrpSpPr>
        <p:grpSpPr>
          <a:xfrm>
            <a:off x="7054800" y="4396280"/>
            <a:ext cx="1757587" cy="385425"/>
            <a:chOff x="3484562" y="4392613"/>
            <a:chExt cx="6862764" cy="1504950"/>
          </a:xfrm>
          <a:solidFill>
            <a:schemeClr val="bg1"/>
          </a:solidFill>
        </p:grpSpPr>
        <p:sp>
          <p:nvSpPr>
            <p:cNvPr id="5"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6"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835701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Green">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5"/>
                </a:solidFill>
              </a:defRPr>
            </a:lvl1p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85386155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ntent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034484"/>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370070" cy="4034484"/>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48142608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Narrow Left Column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30" y="890715"/>
            <a:ext cx="2689274" cy="4034484"/>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2891203" y="890715"/>
            <a:ext cx="6050868" cy="4034484"/>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76565711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9820451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lor Block Green">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defTabSz="685783">
              <a:lnSpc>
                <a:spcPct val="90000"/>
              </a:lnSpc>
              <a:spcBef>
                <a:spcPts val="600"/>
              </a:spcBef>
            </a:pPr>
            <a:endParaRPr lang="en-US" sz="2000" dirty="0" err="1" smtClean="0">
              <a:solidFill>
                <a:prstClr val="white"/>
              </a:solidFill>
            </a:endParaRPr>
          </a:p>
        </p:txBody>
      </p:sp>
      <p:sp>
        <p:nvSpPr>
          <p:cNvPr id="6" name="Title 5"/>
          <p:cNvSpPr>
            <a:spLocks noGrp="1"/>
          </p:cNvSpPr>
          <p:nvPr>
            <p:ph type="title" hasCustomPrompt="1"/>
          </p:nvPr>
        </p:nvSpPr>
        <p:spPr>
          <a:xfrm>
            <a:off x="201930" y="890715"/>
            <a:ext cx="4370069" cy="4034484"/>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4572001" y="890715"/>
            <a:ext cx="4370070" cy="4034484"/>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4571998" y="4619727"/>
            <a:ext cx="4370390" cy="304699"/>
          </a:xfrm>
        </p:spPr>
        <p:txBody>
          <a:bodyPr wrap="square"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79320415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Green">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01930" y="890715"/>
            <a:ext cx="8740142" cy="2017242"/>
          </a:xfrm>
        </p:spPr>
        <p:txBody>
          <a:bodyPr anchor="b" anchorCtr="0"/>
          <a:lstStyle>
            <a:lvl1pPr>
              <a:defRPr sz="3600">
                <a:solidFill>
                  <a:schemeClr val="accent5"/>
                </a:solidFill>
              </a:defRPr>
            </a:lvl1pPr>
            <a:lvl2pPr>
              <a:defRPr sz="1800"/>
            </a:lvl2pPr>
            <a:lvl3pPr>
              <a:defRPr sz="1800"/>
            </a:lvl3pPr>
            <a:lvl4pPr>
              <a:defRPr sz="1800"/>
            </a:lvl4pPr>
            <a:lvl5pPr>
              <a:defRPr sz="1800"/>
            </a:lvl5pPr>
          </a:lstStyle>
          <a:p>
            <a:pPr lvl="0"/>
            <a:r>
              <a:rPr lang="en-US" dirty="0" smtClean="0"/>
              <a:t>Click to edit text</a:t>
            </a:r>
          </a:p>
        </p:txBody>
      </p:sp>
      <p:sp>
        <p:nvSpPr>
          <p:cNvPr id="95" name="Text Placeholder 2"/>
          <p:cNvSpPr>
            <a:spLocks noGrp="1"/>
          </p:cNvSpPr>
          <p:nvPr>
            <p:ph type="body" sz="quarter" idx="13" hasCustomPrompt="1"/>
          </p:nvPr>
        </p:nvSpPr>
        <p:spPr>
          <a:xfrm>
            <a:off x="201614" y="2924510"/>
            <a:ext cx="8740775" cy="609398"/>
          </a:xfrm>
        </p:spPr>
        <p:txBody>
          <a:bodyPr anchor="t" anchorCtr="0">
            <a:spAutoFit/>
          </a:bodyPr>
          <a:lstStyle>
            <a:lvl1pPr>
              <a:spcBef>
                <a:spcPts val="0"/>
              </a:spcBef>
              <a:defRPr sz="28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365502469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Photo Green">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01929" y="1906953"/>
            <a:ext cx="4033911" cy="1329595"/>
          </a:xfrm>
        </p:spPr>
        <p:txBody>
          <a:bodyPr wrap="square" anchor="ctr" anchorCtr="0">
            <a:spAutoFit/>
          </a:bodyPr>
          <a:lstStyle>
            <a:lvl1pPr algn="l">
              <a:defRPr sz="4000">
                <a:solidFill>
                  <a:schemeClr val="accent5"/>
                </a:solidFill>
              </a:defRPr>
            </a:lvl1pPr>
          </a:lstStyle>
          <a:p>
            <a:r>
              <a:rPr lang="en-US" dirty="0" smtClean="0"/>
              <a:t>Click to edit title</a:t>
            </a:r>
            <a:endParaRPr lang="en-US" dirty="0"/>
          </a:p>
        </p:txBody>
      </p:sp>
    </p:spTree>
    <p:extLst>
      <p:ext uri="{BB962C8B-B14F-4D97-AF65-F5344CB8AC3E}">
        <p14:creationId xmlns:p14="http://schemas.microsoft.com/office/powerpoint/2010/main" val="2617382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urple - CodeVideo">
    <p:spTree>
      <p:nvGrpSpPr>
        <p:cNvPr id="1" name=""/>
        <p:cNvGrpSpPr/>
        <p:nvPr/>
      </p:nvGrpSpPr>
      <p:grpSpPr>
        <a:xfrm>
          <a:off x="0" y="0"/>
          <a:ext cx="0" cy="0"/>
          <a:chOff x="0" y="0"/>
          <a:chExt cx="0" cy="0"/>
        </a:xfrm>
      </p:grpSpPr>
      <p:sp>
        <p:nvSpPr>
          <p:cNvPr id="6" name="Rectangle 5"/>
          <p:cNvSpPr/>
          <p:nvPr/>
        </p:nvSpPr>
        <p:spPr>
          <a:xfrm>
            <a:off x="200024" y="494859"/>
            <a:ext cx="8748713" cy="32460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18"/>
          <p:cNvSpPr>
            <a:spLocks noGrp="1"/>
          </p:cNvSpPr>
          <p:nvPr>
            <p:ph sz="quarter" idx="11" hasCustomPrompt="1"/>
          </p:nvPr>
        </p:nvSpPr>
        <p:spPr>
          <a:xfrm>
            <a:off x="200025" y="491683"/>
            <a:ext cx="8748710" cy="3249247"/>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smtClean="0"/>
              <a:t>Code Goes here</a:t>
            </a:r>
            <a:endParaRPr lang="en-GB" dirty="0"/>
          </a:p>
        </p:txBody>
      </p:sp>
      <p:sp>
        <p:nvSpPr>
          <p:cNvPr id="7" name="Rectangle 6"/>
          <p:cNvSpPr/>
          <p:nvPr/>
        </p:nvSpPr>
        <p:spPr>
          <a:xfrm>
            <a:off x="200025" y="3867373"/>
            <a:ext cx="8748713" cy="1080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200024" y="217010"/>
            <a:ext cx="8748713" cy="2778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16"/>
          <p:cNvSpPr>
            <a:spLocks noGrp="1"/>
          </p:cNvSpPr>
          <p:nvPr>
            <p:ph sz="quarter" idx="10" hasCustomPrompt="1"/>
          </p:nvPr>
        </p:nvSpPr>
        <p:spPr>
          <a:xfrm>
            <a:off x="611560" y="150352"/>
            <a:ext cx="8372070" cy="341332"/>
          </a:xfrm>
          <a:prstGeom prst="rect">
            <a:avLst/>
          </a:prstGeom>
        </p:spPr>
        <p:txBody>
          <a:bodyPr>
            <a:noAutofit/>
          </a:bodyPr>
          <a:lstStyle>
            <a:lvl1pPr marL="0" indent="0" algn="r">
              <a:buNone/>
              <a:defRPr sz="2000">
                <a:solidFill>
                  <a:schemeClr val="bg2"/>
                </a:solidFill>
                <a:latin typeface="Consolas" panose="020B0609020204030204" pitchFamily="49" charset="0"/>
                <a:cs typeface="Consolas" panose="020B0609020204030204" pitchFamily="49" charset="0"/>
              </a:defRPr>
            </a:lvl1pPr>
          </a:lstStyle>
          <a:p>
            <a:pPr lvl="0"/>
            <a:r>
              <a:rPr lang="en-GB" dirty="0" smtClean="0"/>
              <a:t>http://www.github.com</a:t>
            </a:r>
            <a:endParaRPr lang="en-GB" dirty="0"/>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6948264" y="4413251"/>
            <a:ext cx="1733168" cy="534987"/>
            <a:chOff x="6778625" y="3338512"/>
            <a:chExt cx="1738313" cy="536575"/>
          </a:xfrm>
        </p:grpSpPr>
        <p:sp>
          <p:nvSpPr>
            <p:cNvPr id="11" name="Freeform 5"/>
            <p:cNvSpPr>
              <a:spLocks/>
            </p:cNvSpPr>
            <p:nvPr/>
          </p:nvSpPr>
          <p:spPr bwMode="auto">
            <a:xfrm>
              <a:off x="6778625" y="3338512"/>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48732845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2.5E-6 3.45679E-6 L -0.07952 3.45679E-6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2.5E-6 3.45679E-6 L -0.07952 3.45679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183952"/>
            <a:ext cx="8727759" cy="775597"/>
          </a:xfr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userDrawn="1"/>
        </p:nvGrpSpPr>
        <p:grpSpPr>
          <a:xfrm>
            <a:off x="7054800" y="4396280"/>
            <a:ext cx="1757587" cy="385425"/>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2811445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Re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0257" y="552388"/>
            <a:ext cx="8063485" cy="2021483"/>
          </a:xfr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46222" y="2573871"/>
            <a:ext cx="5706574" cy="1678914"/>
          </a:xfrm>
        </p:spPr>
        <p:txBody>
          <a:bodyPr/>
          <a:lstStyle>
            <a:lvl1pPr marL="0" indent="0" algn="l">
              <a:spcBef>
                <a:spcPts val="600"/>
              </a:spcBef>
              <a:buNone/>
              <a:defRPr sz="2800">
                <a:solidFill>
                  <a:schemeClr val="bg1"/>
                </a:solidFill>
                <a:latin typeface="+mj-lt"/>
              </a:defRPr>
            </a:lvl1pPr>
            <a:lvl2pPr marL="342892" indent="0" algn="ctr">
              <a:buNone/>
              <a:defRPr sz="1500"/>
            </a:lvl2pPr>
            <a:lvl3pPr marL="685783" indent="0" algn="ctr">
              <a:buNone/>
              <a:defRPr sz="140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smtClean="0"/>
              <a:t>Click to edit subtitle</a:t>
            </a:r>
            <a:endParaRPr lang="en-US" dirty="0"/>
          </a:p>
        </p:txBody>
      </p:sp>
      <p:grpSp>
        <p:nvGrpSpPr>
          <p:cNvPr id="4" name="Group 3"/>
          <p:cNvGrpSpPr/>
          <p:nvPr userDrawn="1"/>
        </p:nvGrpSpPr>
        <p:grpSpPr>
          <a:xfrm>
            <a:off x="7054800" y="4396280"/>
            <a:ext cx="1757587" cy="385425"/>
            <a:chOff x="3484562" y="4392613"/>
            <a:chExt cx="6862764" cy="1504950"/>
          </a:xfrm>
          <a:solidFill>
            <a:schemeClr val="bg1"/>
          </a:solidFill>
        </p:grpSpPr>
        <p:sp>
          <p:nvSpPr>
            <p:cNvPr id="5"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6"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9575099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Red">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6"/>
                </a:solidFill>
              </a:defRPr>
            </a:lvl1p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74135742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ntent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034484"/>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370070" cy="4034484"/>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80780728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Narrow Left Column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30" y="890715"/>
            <a:ext cx="2689274" cy="4034484"/>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2891203" y="890715"/>
            <a:ext cx="6050868" cy="4034484"/>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2505644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0491716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Block Red">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defTabSz="685783">
              <a:lnSpc>
                <a:spcPct val="90000"/>
              </a:lnSpc>
              <a:spcBef>
                <a:spcPts val="600"/>
              </a:spcBef>
            </a:pPr>
            <a:endParaRPr lang="en-US" sz="2000" dirty="0" err="1" smtClean="0">
              <a:solidFill>
                <a:prstClr val="white"/>
              </a:solidFill>
            </a:endParaRPr>
          </a:p>
        </p:txBody>
      </p:sp>
      <p:sp>
        <p:nvSpPr>
          <p:cNvPr id="6" name="Title 5"/>
          <p:cNvSpPr>
            <a:spLocks noGrp="1"/>
          </p:cNvSpPr>
          <p:nvPr>
            <p:ph type="title" hasCustomPrompt="1"/>
          </p:nvPr>
        </p:nvSpPr>
        <p:spPr>
          <a:xfrm>
            <a:off x="201930" y="890715"/>
            <a:ext cx="4370069" cy="4034484"/>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4572001" y="890715"/>
            <a:ext cx="4370070" cy="4034484"/>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4571998" y="4619727"/>
            <a:ext cx="4370390" cy="304699"/>
          </a:xfrm>
        </p:spPr>
        <p:txBody>
          <a:bodyPr wrap="square"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16849369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 Red">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01930" y="890715"/>
            <a:ext cx="8740142" cy="2017242"/>
          </a:xfrm>
        </p:spPr>
        <p:txBody>
          <a:bodyPr anchor="b" anchorCtr="0"/>
          <a:lstStyle>
            <a:lvl1pPr>
              <a:defRPr sz="3600">
                <a:solidFill>
                  <a:schemeClr val="accent6"/>
                </a:solidFill>
              </a:defRPr>
            </a:lvl1pPr>
            <a:lvl2pPr>
              <a:defRPr sz="1800"/>
            </a:lvl2pPr>
            <a:lvl3pPr>
              <a:defRPr sz="1800"/>
            </a:lvl3pPr>
            <a:lvl4pPr>
              <a:defRPr sz="1800"/>
            </a:lvl4pPr>
            <a:lvl5pPr>
              <a:defRPr sz="1800"/>
            </a:lvl5pPr>
          </a:lstStyle>
          <a:p>
            <a:pPr lvl="0"/>
            <a:r>
              <a:rPr lang="en-US" dirty="0" smtClean="0"/>
              <a:t>Click to edit text</a:t>
            </a:r>
          </a:p>
        </p:txBody>
      </p:sp>
      <p:sp>
        <p:nvSpPr>
          <p:cNvPr id="95" name="Text Placeholder 2"/>
          <p:cNvSpPr>
            <a:spLocks noGrp="1"/>
          </p:cNvSpPr>
          <p:nvPr>
            <p:ph type="body" sz="quarter" idx="13" hasCustomPrompt="1"/>
          </p:nvPr>
        </p:nvSpPr>
        <p:spPr>
          <a:xfrm>
            <a:off x="201614" y="2924510"/>
            <a:ext cx="8740775" cy="609398"/>
          </a:xfrm>
        </p:spPr>
        <p:txBody>
          <a:bodyPr anchor="t" anchorCtr="0">
            <a:spAutoFit/>
          </a:bodyPr>
          <a:lstStyle>
            <a:lvl1pPr>
              <a:spcBef>
                <a:spcPts val="0"/>
              </a:spcBef>
              <a:defRPr sz="28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185395330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Photo Red">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01930" y="1906953"/>
            <a:ext cx="4033912" cy="1329595"/>
          </a:xfrm>
        </p:spPr>
        <p:txBody>
          <a:bodyPr wrap="square" anchor="ctr" anchorCtr="0">
            <a:spAutoFit/>
          </a:bodyPr>
          <a:lstStyle>
            <a:lvl1pPr algn="l">
              <a:defRPr sz="4000">
                <a:solidFill>
                  <a:schemeClr val="accent6"/>
                </a:solidFill>
              </a:defRPr>
            </a:lvl1pPr>
          </a:lstStyle>
          <a:p>
            <a:r>
              <a:rPr lang="en-US" dirty="0" smtClean="0"/>
              <a:t>Click to edit title</a:t>
            </a:r>
            <a:endParaRPr lang="en-US" dirty="0"/>
          </a:p>
        </p:txBody>
      </p:sp>
    </p:spTree>
    <p:extLst>
      <p:ext uri="{BB962C8B-B14F-4D97-AF65-F5344CB8AC3E}">
        <p14:creationId xmlns:p14="http://schemas.microsoft.com/office/powerpoint/2010/main" val="15442398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183952"/>
            <a:ext cx="8727759" cy="775597"/>
          </a:xfr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userDrawn="1"/>
        </p:nvGrpSpPr>
        <p:grpSpPr>
          <a:xfrm>
            <a:off x="7054800" y="4396280"/>
            <a:ext cx="1757587" cy="385425"/>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193666572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image" Target="../media/image5.png"/><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theme" Target="../theme/theme2.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slideLayout" Target="../slideLayouts/slideLayout89.xml"/><Relationship Id="rId50" Type="http://schemas.openxmlformats.org/officeDocument/2006/relationships/slideLayout" Target="../slideLayouts/slideLayout92.xml"/><Relationship Id="rId55" Type="http://schemas.openxmlformats.org/officeDocument/2006/relationships/slideLayout" Target="../slideLayouts/slideLayout97.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9" Type="http://schemas.openxmlformats.org/officeDocument/2006/relationships/slideLayout" Target="../slideLayouts/slideLayout71.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3" Type="http://schemas.openxmlformats.org/officeDocument/2006/relationships/slideLayout" Target="../slideLayouts/slideLayout95.xml"/><Relationship Id="rId58" Type="http://schemas.openxmlformats.org/officeDocument/2006/relationships/slideLayout" Target="../slideLayouts/slideLayout100.xml"/><Relationship Id="rId5" Type="http://schemas.openxmlformats.org/officeDocument/2006/relationships/slideLayout" Target="../slideLayouts/slideLayout47.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slideLayout" Target="../slideLayouts/slideLayout90.xml"/><Relationship Id="rId56" Type="http://schemas.openxmlformats.org/officeDocument/2006/relationships/slideLayout" Target="../slideLayouts/slideLayout98.xml"/><Relationship Id="rId8" Type="http://schemas.openxmlformats.org/officeDocument/2006/relationships/slideLayout" Target="../slideLayouts/slideLayout50.xml"/><Relationship Id="rId51" Type="http://schemas.openxmlformats.org/officeDocument/2006/relationships/slideLayout" Target="../slideLayouts/slideLayout93.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59" Type="http://schemas.openxmlformats.org/officeDocument/2006/relationships/slideLayout" Target="../slideLayouts/slideLayout101.xml"/><Relationship Id="rId20" Type="http://schemas.openxmlformats.org/officeDocument/2006/relationships/slideLayout" Target="../slideLayouts/slideLayout62.xml"/><Relationship Id="rId41" Type="http://schemas.openxmlformats.org/officeDocument/2006/relationships/slideLayout" Target="../slideLayouts/slideLayout83.xml"/><Relationship Id="rId54" Type="http://schemas.openxmlformats.org/officeDocument/2006/relationships/slideLayout" Target="../slideLayouts/slideLayout96.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slideLayout" Target="../slideLayouts/slideLayout91.xml"/><Relationship Id="rId57" Type="http://schemas.openxmlformats.org/officeDocument/2006/relationships/slideLayout" Target="../slideLayouts/slideLayout99.xml"/><Relationship Id="rId10" Type="http://schemas.openxmlformats.org/officeDocument/2006/relationships/slideLayout" Target="../slideLayouts/slideLayout52.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52" Type="http://schemas.openxmlformats.org/officeDocument/2006/relationships/slideLayout" Target="../slideLayouts/slideLayout94.xml"/><Relationship Id="rId6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theme" Target="../theme/theme4.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theme" Target="../theme/theme5.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402068"/>
      </p:ext>
    </p:extLst>
  </p:cSld>
  <p:clrMap bg1="lt1" tx1="dk1" bg2="lt2" tx2="dk2" accent1="accent1" accent2="accent2" accent3="accent3" accent4="accent4" accent5="accent5" accent6="accent6" hlink="hlink" folHlink="folHlink"/>
  <p:sldLayoutIdLst>
    <p:sldLayoutId id="2147483649" r:id="rId1"/>
    <p:sldLayoutId id="2147483676" r:id="rId2"/>
    <p:sldLayoutId id="2147483677" r:id="rId3"/>
    <p:sldLayoutId id="2147483665" r:id="rId4"/>
    <p:sldLayoutId id="2147483666" r:id="rId5"/>
    <p:sldLayoutId id="2147483667" r:id="rId6"/>
    <p:sldLayoutId id="2147483668" r:id="rId7"/>
    <p:sldLayoutId id="2147483682" r:id="rId8"/>
    <p:sldLayoutId id="2147483671" r:id="rId9"/>
    <p:sldLayoutId id="2147483683" r:id="rId10"/>
    <p:sldLayoutId id="2147483684" r:id="rId11"/>
    <p:sldLayoutId id="2147483670" r:id="rId12"/>
    <p:sldLayoutId id="2147483680" r:id="rId13"/>
    <p:sldLayoutId id="2147483679" r:id="rId14"/>
    <p:sldLayoutId id="2147483681" r:id="rId15"/>
    <p:sldLayoutId id="2147483672" r:id="rId16"/>
    <p:sldLayoutId id="2147483673" r:id="rId17"/>
    <p:sldLayoutId id="2147483675" r:id="rId18"/>
    <p:sldLayoutId id="2147483674" r:id="rId19"/>
    <p:sldLayoutId id="2147483678" r:id="rId20"/>
  </p:sldLayoutIdLst>
  <p:timing>
    <p:tnLst>
      <p:par>
        <p:cTn id="1" dur="indefinite" restart="never" nodeType="tmRoot"/>
      </p:par>
    </p:tnLst>
  </p:timing>
  <p:txStyles>
    <p:titleStyle>
      <a:lvl1pPr algn="l" defTabSz="914400" rtl="0" eaLnBrk="1" latinLnBrk="0" hangingPunct="1">
        <a:lnSpc>
          <a:spcPts val="5900"/>
        </a:lnSpc>
        <a:spcBef>
          <a:spcPct val="0"/>
        </a:spcBef>
        <a:buNone/>
        <a:defRPr lang="en-US" sz="8400" kern="1200" dirty="0" smtClean="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1" cy="1422505"/>
          </a:xfrm>
          <a:prstGeom prst="rect">
            <a:avLst/>
          </a:prstGeom>
        </p:spPr>
        <p:txBody>
          <a:bodyPr vert="horz" wrap="square" lIns="146304" tIns="91440" rIns="146304" bIns="91440" rtlCol="0">
            <a:spAutoFit/>
          </a:bodyPr>
          <a:lstStyle/>
          <a:p>
            <a:pPr marL="0" marR="0" lvl="0" indent="0" algn="l" defTabSz="685775" rtl="0" eaLnBrk="1" fontAlgn="auto" latinLnBrk="0" hangingPunct="1">
              <a:lnSpc>
                <a:spcPct val="90000"/>
              </a:lnSpc>
              <a:spcBef>
                <a:spcPct val="20000"/>
              </a:spcBef>
              <a:spcAft>
                <a:spcPts val="0"/>
              </a:spcAft>
              <a:buClrTx/>
              <a:buSzPct val="90000"/>
              <a:tabLst/>
            </a:pPr>
            <a:r>
              <a:rPr lang="en-US" smtClean="0"/>
              <a:t>Click to edit Master text styles</a:t>
            </a:r>
          </a:p>
          <a:p>
            <a:pPr marL="0" marR="0" lvl="1" indent="0" algn="l" defTabSz="685775" rtl="0" eaLnBrk="1" fontAlgn="auto" latinLnBrk="0" hangingPunct="1">
              <a:lnSpc>
                <a:spcPct val="90000"/>
              </a:lnSpc>
              <a:spcBef>
                <a:spcPct val="20000"/>
              </a:spcBef>
              <a:spcAft>
                <a:spcPts val="0"/>
              </a:spcAft>
              <a:buClrTx/>
              <a:buSzPct val="90000"/>
              <a:tabLst/>
            </a:pPr>
            <a:r>
              <a:rPr lang="en-US" smtClean="0"/>
              <a:t>Second level</a:t>
            </a:r>
          </a:p>
          <a:p>
            <a:pPr marL="0" marR="0" lvl="2" indent="0" algn="l" defTabSz="685775" rtl="0" eaLnBrk="1" fontAlgn="auto" latinLnBrk="0" hangingPunct="1">
              <a:lnSpc>
                <a:spcPct val="90000"/>
              </a:lnSpc>
              <a:spcBef>
                <a:spcPct val="20000"/>
              </a:spcBef>
              <a:spcAft>
                <a:spcPts val="0"/>
              </a:spcAft>
              <a:buClrTx/>
              <a:buSzPct val="90000"/>
              <a:tabLst/>
            </a:pPr>
            <a:r>
              <a:rPr lang="en-US" smtClean="0"/>
              <a:t>Third level</a:t>
            </a:r>
          </a:p>
          <a:p>
            <a:pPr marL="0" marR="0" lvl="3" indent="0" algn="l" defTabSz="685775" rtl="0" eaLnBrk="1" fontAlgn="auto" latinLnBrk="0" hangingPunct="1">
              <a:lnSpc>
                <a:spcPct val="90000"/>
              </a:lnSpc>
              <a:spcBef>
                <a:spcPct val="20000"/>
              </a:spcBef>
              <a:spcAft>
                <a:spcPts val="0"/>
              </a:spcAft>
              <a:buClrTx/>
              <a:buSzPct val="90000"/>
              <a:tabLst/>
            </a:pPr>
            <a:r>
              <a:rPr lang="en-US" smtClean="0"/>
              <a:t>Fourth level</a:t>
            </a:r>
          </a:p>
          <a:p>
            <a:pPr marL="0" marR="0" lvl="4" indent="0" algn="l" defTabSz="685775" rtl="0" eaLnBrk="1" fontAlgn="auto" latinLnBrk="0" hangingPunct="1">
              <a:lnSpc>
                <a:spcPct val="90000"/>
              </a:lnSpc>
              <a:spcBef>
                <a:spcPct val="20000"/>
              </a:spcBef>
              <a:spcAft>
                <a:spcPts val="0"/>
              </a:spcAft>
              <a:buClrTx/>
              <a:buSzPct val="90000"/>
              <a:tabLst/>
            </a:pPr>
            <a:r>
              <a:rPr lang="en-US" smtClean="0"/>
              <a:t>Fifth level</a:t>
            </a:r>
            <a:endParaRPr lang="en-US" dirty="0"/>
          </a:p>
        </p:txBody>
      </p:sp>
      <p:pic>
        <p:nvPicPr>
          <p:cNvPr id="7" name="Picture 6"/>
          <p:cNvPicPr>
            <a:picLocks noChangeAspect="1"/>
          </p:cNvPicPr>
          <p:nvPr userDrawn="1"/>
        </p:nvPicPr>
        <p:blipFill>
          <a:blip r:embed="rId24"/>
          <a:stretch>
            <a:fillRect/>
          </a:stretch>
        </p:blipFill>
        <p:spPr>
          <a:xfrm rot="5400000">
            <a:off x="6906562" y="2243275"/>
            <a:ext cx="5143967" cy="657418"/>
          </a:xfrm>
          <a:prstGeom prst="rect">
            <a:avLst/>
          </a:prstGeom>
        </p:spPr>
      </p:pic>
    </p:spTree>
    <p:extLst>
      <p:ext uri="{BB962C8B-B14F-4D97-AF65-F5344CB8AC3E}">
        <p14:creationId xmlns:p14="http://schemas.microsoft.com/office/powerpoint/2010/main" val="4123484766"/>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Lst>
  <p:transition>
    <p:fade/>
  </p:transition>
  <p:timing>
    <p:tnLst>
      <p:par>
        <p:cTn id="1" dur="indefinite" restart="never" nodeType="tmRoot"/>
      </p:par>
    </p:tnLst>
  </p:timing>
  <p:txStyles>
    <p:titleStyle>
      <a:lvl1pPr algn="l" defTabSz="685775" rtl="0" eaLnBrk="1" latinLnBrk="0" hangingPunct="1">
        <a:lnSpc>
          <a:spcPct val="90000"/>
        </a:lnSpc>
        <a:spcBef>
          <a:spcPct val="0"/>
        </a:spcBef>
        <a:buNone/>
        <a:defRPr lang="en-US" sz="3235" b="0" kern="1200" cap="none" spc="-7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None/>
        <a:tabLst/>
        <a:defRPr lang="en-US" sz="2647" kern="1200" spc="-74" baseline="0" dirty="0" smtClean="0">
          <a:gradFill>
            <a:gsLst>
              <a:gs pos="1250">
                <a:schemeClr val="tx1"/>
              </a:gs>
              <a:gs pos="99000">
                <a:schemeClr val="tx1"/>
              </a:gs>
            </a:gsLst>
            <a:lin ang="5400000" scaled="0"/>
          </a:gradFill>
          <a:latin typeface="+mn-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176"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176"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154116"/>
            <a:ext cx="8740142" cy="736600"/>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01930" y="890715"/>
            <a:ext cx="8740142" cy="4034484"/>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046933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743" r:id="rId34"/>
    <p:sldLayoutId id="2147483744" r:id="rId35"/>
    <p:sldLayoutId id="2147483745" r:id="rId36"/>
    <p:sldLayoutId id="2147483746" r:id="rId37"/>
    <p:sldLayoutId id="2147483747" r:id="rId38"/>
    <p:sldLayoutId id="2147483748" r:id="rId39"/>
    <p:sldLayoutId id="2147483749" r:id="rId40"/>
    <p:sldLayoutId id="2147483750" r:id="rId41"/>
    <p:sldLayoutId id="2147483751" r:id="rId42"/>
    <p:sldLayoutId id="2147483752" r:id="rId43"/>
    <p:sldLayoutId id="2147483753" r:id="rId44"/>
    <p:sldLayoutId id="2147483754" r:id="rId45"/>
    <p:sldLayoutId id="2147483755" r:id="rId46"/>
    <p:sldLayoutId id="2147483756" r:id="rId47"/>
    <p:sldLayoutId id="2147483757" r:id="rId48"/>
    <p:sldLayoutId id="2147483758" r:id="rId49"/>
    <p:sldLayoutId id="2147483759" r:id="rId50"/>
    <p:sldLayoutId id="2147483760" r:id="rId51"/>
    <p:sldLayoutId id="2147483761" r:id="rId52"/>
    <p:sldLayoutId id="2147483762" r:id="rId53"/>
    <p:sldLayoutId id="2147483763" r:id="rId54"/>
    <p:sldLayoutId id="2147483764" r:id="rId55"/>
    <p:sldLayoutId id="2147483765" r:id="rId56"/>
    <p:sldLayoutId id="2147483766" r:id="rId57"/>
    <p:sldLayoutId id="2147483767" r:id="rId58"/>
    <p:sldLayoutId id="2147483768" r:id="rId59"/>
  </p:sldLayoutIdLst>
  <p:transition>
    <p:fade/>
  </p:transition>
  <p:hf hdr="0" ftr="0" dt="0"/>
  <p:txStyles>
    <p:titleStyle>
      <a:lvl1pPr algn="l" defTabSz="685783" rtl="0" eaLnBrk="1" latinLnBrk="0" hangingPunct="1">
        <a:lnSpc>
          <a:spcPct val="90000"/>
        </a:lnSpc>
        <a:spcBef>
          <a:spcPct val="0"/>
        </a:spcBef>
        <a:buNone/>
        <a:defRPr sz="3600" b="1" kern="1200">
          <a:solidFill>
            <a:schemeClr val="accent1"/>
          </a:solidFill>
          <a:latin typeface="+mj-lt"/>
          <a:ea typeface="+mj-ea"/>
          <a:cs typeface="+mj-cs"/>
        </a:defRPr>
      </a:lvl1pPr>
    </p:titleStyle>
    <p:bodyStyle>
      <a:lvl1pPr marL="0" indent="0" algn="l" defTabSz="685783" rtl="0" eaLnBrk="1" latinLnBrk="0" hangingPunct="1">
        <a:lnSpc>
          <a:spcPct val="90000"/>
        </a:lnSpc>
        <a:spcBef>
          <a:spcPts val="1800"/>
        </a:spcBef>
        <a:buFont typeface="Arial" panose="020B0604020202020204" pitchFamily="34" charset="0"/>
        <a:buNone/>
        <a:defRPr sz="2800" b="0" kern="1200">
          <a:solidFill>
            <a:schemeClr val="accent1"/>
          </a:solidFill>
          <a:latin typeface="+mj-lt"/>
          <a:ea typeface="+mn-ea"/>
          <a:cs typeface="+mn-cs"/>
        </a:defRPr>
      </a:lvl1pPr>
      <a:lvl2pPr marL="0" indent="0" algn="l" defTabSz="685783" rtl="0" eaLnBrk="1" latinLnBrk="0" hangingPunct="1">
        <a:lnSpc>
          <a:spcPct val="90000"/>
        </a:lnSpc>
        <a:spcBef>
          <a:spcPts val="450"/>
        </a:spcBef>
        <a:buFont typeface="Arial" panose="020B0604020202020204" pitchFamily="34" charset="0"/>
        <a:buNone/>
        <a:defRPr sz="1400" kern="1200">
          <a:solidFill>
            <a:schemeClr val="tx1"/>
          </a:solidFill>
          <a:latin typeface="+mn-lt"/>
          <a:ea typeface="+mn-ea"/>
          <a:cs typeface="+mn-cs"/>
        </a:defRPr>
      </a:lvl2pPr>
      <a:lvl3pPr marL="175018" indent="-171446" algn="l" defTabSz="685783"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3pPr>
      <a:lvl4pPr marL="342892" indent="-171446" algn="l" defTabSz="685783"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4pPr>
      <a:lvl5pPr marL="517909" indent="-171446" algn="l" defTabSz="685783"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154116"/>
            <a:ext cx="8740142" cy="736600"/>
          </a:xfrm>
          <a:prstGeom prst="rect">
            <a:avLst/>
          </a:prstGeom>
        </p:spPr>
        <p:txBody>
          <a:bodyPr vert="horz" lIns="137160" tIns="109728"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01930" y="890715"/>
            <a:ext cx="8740142" cy="4034484"/>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6"/>
          <p:cNvSpPr txBox="1">
            <a:spLocks/>
          </p:cNvSpPr>
          <p:nvPr userDrawn="1"/>
        </p:nvSpPr>
        <p:spPr>
          <a:xfrm>
            <a:off x="7897093" y="4914900"/>
            <a:ext cx="1247768"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smtClean="0">
                <a:solidFill>
                  <a:srgbClr val="666666"/>
                </a:solidFill>
              </a:rPr>
              <a:t>MICROSOFT CONFIDENTIAL</a:t>
            </a:r>
          </a:p>
        </p:txBody>
      </p:sp>
    </p:spTree>
    <p:extLst>
      <p:ext uri="{BB962C8B-B14F-4D97-AF65-F5344CB8AC3E}">
        <p14:creationId xmlns:p14="http://schemas.microsoft.com/office/powerpoint/2010/main" val="2876656834"/>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Lst>
  <p:transition>
    <p:fade/>
  </p:transition>
  <p:hf hdr="0" ftr="0" dt="0"/>
  <p:txStyles>
    <p:titleStyle>
      <a:lvl1pPr algn="l" defTabSz="685783" rtl="0" eaLnBrk="1" latinLnBrk="0" hangingPunct="1">
        <a:lnSpc>
          <a:spcPct val="90000"/>
        </a:lnSpc>
        <a:spcBef>
          <a:spcPct val="0"/>
        </a:spcBef>
        <a:buNone/>
        <a:defRPr sz="3600" b="1" kern="1200">
          <a:solidFill>
            <a:schemeClr val="accent1"/>
          </a:solidFill>
          <a:latin typeface="+mj-lt"/>
          <a:ea typeface="+mj-ea"/>
          <a:cs typeface="+mj-cs"/>
        </a:defRPr>
      </a:lvl1pPr>
    </p:titleStyle>
    <p:bodyStyle>
      <a:lvl1pPr marL="0" indent="0" algn="l" defTabSz="685783" rtl="0" eaLnBrk="1" latinLnBrk="0" hangingPunct="1">
        <a:lnSpc>
          <a:spcPct val="90000"/>
        </a:lnSpc>
        <a:spcBef>
          <a:spcPts val="1800"/>
        </a:spcBef>
        <a:buFont typeface="Arial" panose="020B0604020202020204" pitchFamily="34" charset="0"/>
        <a:buNone/>
        <a:defRPr sz="2800" b="0" kern="1200">
          <a:solidFill>
            <a:schemeClr val="accent1"/>
          </a:solidFill>
          <a:latin typeface="+mj-lt"/>
          <a:ea typeface="+mn-ea"/>
          <a:cs typeface="+mn-cs"/>
        </a:defRPr>
      </a:lvl1pPr>
      <a:lvl2pPr marL="0" indent="0" algn="l" defTabSz="685783" rtl="0" eaLnBrk="1" latinLnBrk="0" hangingPunct="1">
        <a:lnSpc>
          <a:spcPct val="90000"/>
        </a:lnSpc>
        <a:spcBef>
          <a:spcPts val="450"/>
        </a:spcBef>
        <a:buFont typeface="Arial" panose="020B0604020202020204" pitchFamily="34" charset="0"/>
        <a:buNone/>
        <a:defRPr sz="1400" kern="1200">
          <a:solidFill>
            <a:schemeClr val="tx1"/>
          </a:solidFill>
          <a:latin typeface="+mn-lt"/>
          <a:ea typeface="+mn-ea"/>
          <a:cs typeface="+mn-cs"/>
        </a:defRPr>
      </a:lvl2pPr>
      <a:lvl3pPr marL="175018" indent="-171446" algn="l" defTabSz="685783"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3pPr>
      <a:lvl4pPr marL="342892" indent="-171446" algn="l" defTabSz="685783"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4pPr>
      <a:lvl5pPr marL="517909" indent="-171446" algn="l" defTabSz="685783"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154116"/>
            <a:ext cx="8740142" cy="736600"/>
          </a:xfrm>
          <a:prstGeom prst="rect">
            <a:avLst/>
          </a:prstGeom>
        </p:spPr>
        <p:txBody>
          <a:bodyPr vert="horz" lIns="137160" tIns="109728"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01930" y="890715"/>
            <a:ext cx="8740142" cy="4034484"/>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6"/>
          <p:cNvSpPr txBox="1">
            <a:spLocks/>
          </p:cNvSpPr>
          <p:nvPr userDrawn="1"/>
        </p:nvSpPr>
        <p:spPr>
          <a:xfrm>
            <a:off x="7897093" y="4914900"/>
            <a:ext cx="1247768"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smtClean="0">
                <a:solidFill>
                  <a:srgbClr val="666666"/>
                </a:solidFill>
              </a:rPr>
              <a:t>MICROSOFT CONFIDENTIAL</a:t>
            </a:r>
          </a:p>
        </p:txBody>
      </p:sp>
    </p:spTree>
    <p:extLst>
      <p:ext uri="{BB962C8B-B14F-4D97-AF65-F5344CB8AC3E}">
        <p14:creationId xmlns:p14="http://schemas.microsoft.com/office/powerpoint/2010/main" val="4161033769"/>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 id="2147483825" r:id="rId30"/>
    <p:sldLayoutId id="2147483826" r:id="rId31"/>
  </p:sldLayoutIdLst>
  <p:transition>
    <p:fade/>
  </p:transition>
  <p:hf hdr="0" ftr="0" dt="0"/>
  <p:txStyles>
    <p:titleStyle>
      <a:lvl1pPr algn="l" defTabSz="685783" rtl="0" eaLnBrk="1" latinLnBrk="0" hangingPunct="1">
        <a:lnSpc>
          <a:spcPct val="90000"/>
        </a:lnSpc>
        <a:spcBef>
          <a:spcPct val="0"/>
        </a:spcBef>
        <a:buNone/>
        <a:defRPr sz="3600" b="1" kern="1200">
          <a:solidFill>
            <a:schemeClr val="accent1"/>
          </a:solidFill>
          <a:latin typeface="+mj-lt"/>
          <a:ea typeface="+mj-ea"/>
          <a:cs typeface="+mj-cs"/>
        </a:defRPr>
      </a:lvl1pPr>
    </p:titleStyle>
    <p:bodyStyle>
      <a:lvl1pPr marL="0" indent="0" algn="l" defTabSz="685783" rtl="0" eaLnBrk="1" latinLnBrk="0" hangingPunct="1">
        <a:lnSpc>
          <a:spcPct val="90000"/>
        </a:lnSpc>
        <a:spcBef>
          <a:spcPts val="1800"/>
        </a:spcBef>
        <a:buFont typeface="Arial" panose="020B0604020202020204" pitchFamily="34" charset="0"/>
        <a:buNone/>
        <a:defRPr sz="2800" b="0" kern="1200">
          <a:solidFill>
            <a:schemeClr val="accent1"/>
          </a:solidFill>
          <a:latin typeface="+mj-lt"/>
          <a:ea typeface="+mn-ea"/>
          <a:cs typeface="+mn-cs"/>
        </a:defRPr>
      </a:lvl1pPr>
      <a:lvl2pPr marL="0" indent="0" algn="l" defTabSz="685783" rtl="0" eaLnBrk="1" latinLnBrk="0" hangingPunct="1">
        <a:lnSpc>
          <a:spcPct val="90000"/>
        </a:lnSpc>
        <a:spcBef>
          <a:spcPts val="450"/>
        </a:spcBef>
        <a:buFont typeface="Arial" panose="020B0604020202020204" pitchFamily="34" charset="0"/>
        <a:buNone/>
        <a:defRPr sz="1400" kern="1200">
          <a:solidFill>
            <a:schemeClr val="tx1"/>
          </a:solidFill>
          <a:latin typeface="+mn-lt"/>
          <a:ea typeface="+mn-ea"/>
          <a:cs typeface="+mn-cs"/>
        </a:defRPr>
      </a:lvl2pPr>
      <a:lvl3pPr marL="175018" indent="-171446" algn="l" defTabSz="685783"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3pPr>
      <a:lvl4pPr marL="342892" indent="-171446" algn="l" defTabSz="685783"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4pPr>
      <a:lvl5pPr marL="517909" indent="-171446" algn="l" defTabSz="685783"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0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1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1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1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1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1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17.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11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1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1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17.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17.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17.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44.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4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55.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156.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5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47.xml.rels><?xml version="1.0" encoding="UTF-8" standalone="yes"?>
<Relationships xmlns="http://schemas.openxmlformats.org/package/2006/relationships"><Relationship Id="rId2" Type="http://schemas.openxmlformats.org/officeDocument/2006/relationships/hyperlink" Target="http://www.microsoft.com/en-us/download/details.aspx?id=44069" TargetMode="External"/><Relationship Id="rId1" Type="http://schemas.openxmlformats.org/officeDocument/2006/relationships/slideLayout" Target="../slideLayouts/slideLayout10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5.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3.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4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b="1" dirty="0" smtClean="0"/>
              <a:t>in </a:t>
            </a:r>
            <a:r>
              <a:rPr lang="en-GB" b="1" dirty="0"/>
              <a:t>Edge and Visual Studio</a:t>
            </a:r>
            <a:endParaRPr lang="en-GB" b="1" dirty="0">
              <a:effectLst/>
            </a:endParaRPr>
          </a:p>
        </p:txBody>
      </p:sp>
      <p:sp>
        <p:nvSpPr>
          <p:cNvPr id="3" name="Title 2"/>
          <p:cNvSpPr>
            <a:spLocks noGrp="1"/>
          </p:cNvSpPr>
          <p:nvPr>
            <p:ph type="title"/>
          </p:nvPr>
        </p:nvSpPr>
        <p:spPr/>
        <p:txBody>
          <a:bodyPr/>
          <a:lstStyle/>
          <a:p>
            <a:r>
              <a:rPr lang="en-GB" b="1" dirty="0"/>
              <a:t>What's New</a:t>
            </a:r>
            <a:endParaRPr lang="en-GB" dirty="0"/>
          </a:p>
        </p:txBody>
      </p:sp>
    </p:spTree>
    <p:extLst>
      <p:ext uri="{BB962C8B-B14F-4D97-AF65-F5344CB8AC3E}">
        <p14:creationId xmlns:p14="http://schemas.microsoft.com/office/powerpoint/2010/main" val="8342881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01930" y="1403177"/>
            <a:ext cx="8740142" cy="2017242"/>
          </a:xfrm>
        </p:spPr>
        <p:txBody>
          <a:bodyPr/>
          <a:lstStyle/>
          <a:p>
            <a:r>
              <a:rPr lang="en-US" dirty="0" smtClean="0"/>
              <a:t>“With Windows 10, we’re moving from a product release model to a service model. Windows 10 could become the largest internet service on the planet as Windows becomes ‘evergreen’.”</a:t>
            </a:r>
            <a:endParaRPr lang="en-US" dirty="0"/>
          </a:p>
        </p:txBody>
      </p:sp>
      <p:sp>
        <p:nvSpPr>
          <p:cNvPr id="7" name="Text Placeholder 6"/>
          <p:cNvSpPr>
            <a:spLocks noGrp="1"/>
          </p:cNvSpPr>
          <p:nvPr>
            <p:ph type="body" sz="quarter" idx="13"/>
          </p:nvPr>
        </p:nvSpPr>
        <p:spPr>
          <a:xfrm>
            <a:off x="201614" y="3778617"/>
            <a:ext cx="8740775" cy="609398"/>
          </a:xfrm>
        </p:spPr>
        <p:txBody>
          <a:bodyPr/>
          <a:lstStyle/>
          <a:p>
            <a:r>
              <a:rPr lang="en-US" dirty="0" smtClean="0"/>
              <a:t>– Terry Myerson </a:t>
            </a:r>
            <a:endParaRPr lang="en-US" dirty="0"/>
          </a:p>
        </p:txBody>
      </p:sp>
    </p:spTree>
    <p:extLst>
      <p:ext uri="{BB962C8B-B14F-4D97-AF65-F5344CB8AC3E}">
        <p14:creationId xmlns:p14="http://schemas.microsoft.com/office/powerpoint/2010/main" val="2639777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237027" y="2917295"/>
            <a:ext cx="5706574" cy="1678914"/>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spcBef>
                <a:spcPts val="0"/>
              </a:spcBef>
            </a:pPr>
            <a:r>
              <a:rPr lang="en-US" sz="2800" dirty="0">
                <a:solidFill>
                  <a:prstClr val="white"/>
                </a:solidFill>
                <a:latin typeface="Segoe UI Light" panose="020B0502040204020203" pitchFamily="34" charset="0"/>
                <a:cs typeface="Segoe UI Light" panose="020B0502040204020203" pitchFamily="34" charset="0"/>
              </a:rPr>
              <a:t>Overview</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3151" y="2114550"/>
            <a:ext cx="4190246" cy="685802"/>
          </a:xfrm>
          <a:prstGeom prst="rect">
            <a:avLst/>
          </a:prstGeom>
        </p:spPr>
      </p:pic>
    </p:spTree>
    <p:extLst>
      <p:ext uri="{BB962C8B-B14F-4D97-AF65-F5344CB8AC3E}">
        <p14:creationId xmlns:p14="http://schemas.microsoft.com/office/powerpoint/2010/main" val="78083822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our new web browser</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85" y="2207279"/>
            <a:ext cx="4399975" cy="2473778"/>
          </a:xfrm>
          <a:prstGeom prst="rect">
            <a:avLst/>
          </a:prstGeom>
        </p:spPr>
      </p:pic>
      <p:sp>
        <p:nvSpPr>
          <p:cNvPr id="5" name="Rectangle 4"/>
          <p:cNvSpPr/>
          <p:nvPr/>
        </p:nvSpPr>
        <p:spPr>
          <a:xfrm>
            <a:off x="4554140" y="1157681"/>
            <a:ext cx="4386427" cy="3523376"/>
          </a:xfrm>
          <a:prstGeom prst="rect">
            <a:avLst/>
          </a:prstGeom>
          <a:gradFill flip="none" rotWithShape="1">
            <a:gsLst>
              <a:gs pos="0">
                <a:srgbClr val="0072C6">
                  <a:shade val="30000"/>
                  <a:satMod val="115000"/>
                </a:srgbClr>
              </a:gs>
              <a:gs pos="50000">
                <a:srgbClr val="0072C6">
                  <a:shade val="67500"/>
                  <a:satMod val="115000"/>
                </a:srgbClr>
              </a:gs>
              <a:gs pos="100000">
                <a:srgbClr val="0072C6">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205740" tIns="34287" rIns="205740" bIns="34287" rtlCol="0" anchor="ctr"/>
          <a:lstStyle/>
          <a:p>
            <a:pPr>
              <a:spcAft>
                <a:spcPts val="1350"/>
              </a:spcAft>
            </a:pPr>
            <a:r>
              <a:rPr lang="en-US" b="1" dirty="0">
                <a:solidFill>
                  <a:prstClr val="white"/>
                </a:solidFill>
                <a:latin typeface="Segoe UI Light" pitchFamily="34" charset="0"/>
              </a:rPr>
              <a:t>Faster, safer and sites “just work”</a:t>
            </a:r>
          </a:p>
          <a:p>
            <a:pPr marL="257175" indent="-257175">
              <a:spcAft>
                <a:spcPts val="1350"/>
              </a:spcAft>
              <a:buFont typeface="Arial" panose="020B0604020202020204" pitchFamily="34" charset="0"/>
              <a:buChar char="•"/>
            </a:pPr>
            <a:r>
              <a:rPr lang="en-US" b="1" dirty="0">
                <a:solidFill>
                  <a:prstClr val="white"/>
                </a:solidFill>
                <a:latin typeface="Segoe UI Light" pitchFamily="34" charset="0"/>
              </a:rPr>
              <a:t>Always up-to-date</a:t>
            </a:r>
            <a:r>
              <a:rPr lang="en-US" dirty="0">
                <a:solidFill>
                  <a:prstClr val="white"/>
                </a:solidFill>
                <a:latin typeface="Segoe UI Light" pitchFamily="34" charset="0"/>
              </a:rPr>
              <a:t>, and with </a:t>
            </a:r>
            <a:r>
              <a:rPr lang="en-US" b="1" dirty="0">
                <a:solidFill>
                  <a:prstClr val="white"/>
                </a:solidFill>
                <a:latin typeface="Segoe UI Light" pitchFamily="34" charset="0"/>
              </a:rPr>
              <a:t>a new engine </a:t>
            </a:r>
            <a:r>
              <a:rPr lang="en-US" dirty="0">
                <a:solidFill>
                  <a:prstClr val="white"/>
                </a:solidFill>
                <a:latin typeface="Segoe UI Light" pitchFamily="34" charset="0"/>
              </a:rPr>
              <a:t>built for the modern web</a:t>
            </a:r>
          </a:p>
          <a:p>
            <a:pPr marL="257175" indent="-257175">
              <a:spcAft>
                <a:spcPts val="1350"/>
              </a:spcAft>
              <a:buFont typeface="Arial" panose="020B0604020202020204" pitchFamily="34" charset="0"/>
              <a:buChar char="•"/>
            </a:pPr>
            <a:r>
              <a:rPr lang="en-US" b="1" dirty="0">
                <a:solidFill>
                  <a:prstClr val="white"/>
                </a:solidFill>
                <a:latin typeface="Segoe UI Light" pitchFamily="34" charset="0"/>
              </a:rPr>
              <a:t>More secure </a:t>
            </a:r>
            <a:r>
              <a:rPr lang="en-US" dirty="0">
                <a:solidFill>
                  <a:prstClr val="white"/>
                </a:solidFill>
                <a:latin typeface="Segoe UI Light" pitchFamily="34" charset="0"/>
              </a:rPr>
              <a:t>by default</a:t>
            </a:r>
          </a:p>
          <a:p>
            <a:pPr marL="257175" indent="-257175">
              <a:spcAft>
                <a:spcPts val="1350"/>
              </a:spcAft>
              <a:buFont typeface="Arial" panose="020B0604020202020204" pitchFamily="34" charset="0"/>
              <a:buChar char="•"/>
            </a:pPr>
            <a:r>
              <a:rPr lang="en-US" b="1" dirty="0">
                <a:solidFill>
                  <a:prstClr val="white"/>
                </a:solidFill>
                <a:latin typeface="Segoe UI Light" pitchFamily="34" charset="0"/>
              </a:rPr>
              <a:t>Single codebase </a:t>
            </a:r>
            <a:r>
              <a:rPr lang="en-US" dirty="0">
                <a:solidFill>
                  <a:prstClr val="white"/>
                </a:solidFill>
                <a:latin typeface="Segoe UI Light" pitchFamily="34" charset="0"/>
              </a:rPr>
              <a:t>across all Windows 10 devices, with an experience that scales fluidly for each device</a:t>
            </a:r>
          </a:p>
          <a:p>
            <a:pPr marL="257175" indent="-257175">
              <a:spcAft>
                <a:spcPts val="1350"/>
              </a:spcAft>
              <a:buFont typeface="Arial" panose="020B0604020202020204" pitchFamily="34" charset="0"/>
              <a:buChar char="•"/>
            </a:pPr>
            <a:r>
              <a:rPr lang="en-US" dirty="0">
                <a:solidFill>
                  <a:prstClr val="white"/>
                </a:solidFill>
                <a:latin typeface="Segoe UI Light" pitchFamily="34" charset="0"/>
              </a:rPr>
              <a:t>Set as </a:t>
            </a:r>
            <a:r>
              <a:rPr lang="en-US" b="1" dirty="0">
                <a:solidFill>
                  <a:prstClr val="white"/>
                </a:solidFill>
                <a:latin typeface="Segoe UI Light" pitchFamily="34" charset="0"/>
              </a:rPr>
              <a:t>default web browser</a:t>
            </a:r>
            <a:r>
              <a:rPr lang="en-US" dirty="0">
                <a:solidFill>
                  <a:prstClr val="white"/>
                </a:solidFill>
                <a:latin typeface="Segoe UI Light" pitchFamily="34" charset="0"/>
              </a:rPr>
              <a:t> for Windows 10</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926" y="826532"/>
            <a:ext cx="2715773" cy="1380747"/>
          </a:xfrm>
          <a:prstGeom prst="rect">
            <a:avLst/>
          </a:prstGeom>
        </p:spPr>
      </p:pic>
    </p:spTree>
    <p:extLst>
      <p:ext uri="{BB962C8B-B14F-4D97-AF65-F5344CB8AC3E}">
        <p14:creationId xmlns:p14="http://schemas.microsoft.com/office/powerpoint/2010/main" val="92838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7714" y="1163973"/>
            <a:ext cx="4720971" cy="3623012"/>
          </a:xfrm>
          <a:prstGeom prst="rect">
            <a:avLst/>
          </a:prstGeom>
          <a:gradFill flip="none" rotWithShape="1">
            <a:gsLst>
              <a:gs pos="0">
                <a:srgbClr val="0072C6">
                  <a:shade val="30000"/>
                  <a:satMod val="115000"/>
                </a:srgbClr>
              </a:gs>
              <a:gs pos="50000">
                <a:srgbClr val="0072C6">
                  <a:shade val="67500"/>
                  <a:satMod val="115000"/>
                </a:srgbClr>
              </a:gs>
              <a:gs pos="100000">
                <a:srgbClr val="0072C6">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205740" tIns="34287" rIns="205740" bIns="34287" rtlCol="0" anchor="ctr"/>
          <a:lstStyle/>
          <a:p>
            <a:pPr>
              <a:spcAft>
                <a:spcPts val="1350"/>
              </a:spcAft>
            </a:pPr>
            <a:r>
              <a:rPr lang="en-US" b="1" dirty="0">
                <a:solidFill>
                  <a:prstClr val="white"/>
                </a:solidFill>
                <a:latin typeface="Segoe UI Light" pitchFamily="34" charset="0"/>
              </a:rPr>
              <a:t>New experiences to make you more productive on the modern web</a:t>
            </a:r>
          </a:p>
          <a:p>
            <a:pPr marL="257175" indent="-257175">
              <a:spcAft>
                <a:spcPts val="1350"/>
              </a:spcAft>
              <a:buFont typeface="Arial" panose="020B0604020202020204" pitchFamily="34" charset="0"/>
              <a:buChar char="•"/>
            </a:pPr>
            <a:r>
              <a:rPr lang="en-US" dirty="0">
                <a:solidFill>
                  <a:prstClr val="white"/>
                </a:solidFill>
                <a:latin typeface="Segoe UI Light" pitchFamily="34" charset="0"/>
              </a:rPr>
              <a:t>Capture and share your thoughts and ideas with </a:t>
            </a:r>
            <a:r>
              <a:rPr lang="en-US" b="1" dirty="0">
                <a:solidFill>
                  <a:prstClr val="white"/>
                </a:solidFill>
                <a:latin typeface="Segoe UI Light" pitchFamily="34" charset="0"/>
              </a:rPr>
              <a:t>web notes</a:t>
            </a:r>
            <a:r>
              <a:rPr lang="en-US" dirty="0">
                <a:solidFill>
                  <a:prstClr val="white"/>
                </a:solidFill>
                <a:latin typeface="Segoe UI Light" pitchFamily="34" charset="0"/>
              </a:rPr>
              <a:t> right on the page</a:t>
            </a:r>
            <a:endParaRPr lang="en-US" b="1" dirty="0">
              <a:solidFill>
                <a:prstClr val="white"/>
              </a:solidFill>
              <a:latin typeface="Segoe UI Light" pitchFamily="34" charset="0"/>
            </a:endParaRPr>
          </a:p>
          <a:p>
            <a:pPr marL="257175" indent="-257175">
              <a:spcAft>
                <a:spcPts val="1350"/>
              </a:spcAft>
              <a:buFont typeface="Arial" panose="020B0604020202020204" pitchFamily="34" charset="0"/>
              <a:buChar char="•"/>
            </a:pPr>
            <a:r>
              <a:rPr lang="en-US" dirty="0">
                <a:solidFill>
                  <a:prstClr val="white"/>
                </a:solidFill>
                <a:latin typeface="Segoe UI Light" pitchFamily="34" charset="0"/>
              </a:rPr>
              <a:t>The best place to read, with a </a:t>
            </a:r>
            <a:r>
              <a:rPr lang="en-US" b="1" dirty="0">
                <a:solidFill>
                  <a:prstClr val="white"/>
                </a:solidFill>
                <a:latin typeface="Segoe UI Light" pitchFamily="34" charset="0"/>
              </a:rPr>
              <a:t>distraction-free reading view, </a:t>
            </a:r>
            <a:r>
              <a:rPr lang="en-US" dirty="0">
                <a:solidFill>
                  <a:prstClr val="white"/>
                </a:solidFill>
                <a:latin typeface="Segoe UI Light" pitchFamily="34" charset="0"/>
              </a:rPr>
              <a:t>and gorgeous new </a:t>
            </a:r>
            <a:r>
              <a:rPr lang="en-US" b="1" dirty="0">
                <a:solidFill>
                  <a:prstClr val="white"/>
                </a:solidFill>
                <a:latin typeface="Segoe UI Light" pitchFamily="34" charset="0"/>
              </a:rPr>
              <a:t>Reading List</a:t>
            </a:r>
            <a:r>
              <a:rPr lang="en-US" dirty="0">
                <a:solidFill>
                  <a:prstClr val="white"/>
                </a:solidFill>
                <a:latin typeface="Segoe UI Light" pitchFamily="34" charset="0"/>
              </a:rPr>
              <a:t> to get you back to your interests.</a:t>
            </a:r>
            <a:endParaRPr lang="en-US" b="1" dirty="0">
              <a:solidFill>
                <a:prstClr val="white"/>
              </a:solidFill>
              <a:latin typeface="Segoe UI Light" pitchFamily="34" charset="0"/>
            </a:endParaRPr>
          </a:p>
          <a:p>
            <a:pPr marL="257175" indent="-257175">
              <a:spcAft>
                <a:spcPts val="1350"/>
              </a:spcAft>
              <a:buFont typeface="Arial" panose="020B0604020202020204" pitchFamily="34" charset="0"/>
              <a:buChar char="•"/>
            </a:pPr>
            <a:r>
              <a:rPr lang="en-US" dirty="0">
                <a:solidFill>
                  <a:prstClr val="white"/>
                </a:solidFill>
                <a:latin typeface="Segoe UI Light" pitchFamily="34" charset="0"/>
              </a:rPr>
              <a:t>Redefined around you, with </a:t>
            </a:r>
            <a:r>
              <a:rPr lang="en-US" b="1" dirty="0">
                <a:solidFill>
                  <a:prstClr val="white"/>
                </a:solidFill>
                <a:latin typeface="Segoe UI Light" pitchFamily="34" charset="0"/>
              </a:rPr>
              <a:t>Cortana built-in </a:t>
            </a:r>
            <a:r>
              <a:rPr lang="en-US" dirty="0">
                <a:solidFill>
                  <a:prstClr val="white"/>
                </a:solidFill>
                <a:latin typeface="Segoe UI Light" pitchFamily="34" charset="0"/>
              </a:rPr>
              <a:t>and ready to help you get things done on the Web</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1656" y="1113638"/>
            <a:ext cx="2015150" cy="1132514"/>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03781" y="3322040"/>
            <a:ext cx="1830899" cy="1159768"/>
          </a:xfrm>
          <a:prstGeom prst="rect">
            <a:avLst/>
          </a:prstGeom>
        </p:spPr>
      </p:pic>
      <p:pic>
        <p:nvPicPr>
          <p:cNvPr id="11" name="Picture 10"/>
          <p:cNvPicPr>
            <a:picLocks noChangeAspect="1"/>
          </p:cNvPicPr>
          <p:nvPr/>
        </p:nvPicPr>
        <p:blipFill>
          <a:blip r:embed="rId5"/>
          <a:stretch>
            <a:fillRect/>
          </a:stretch>
        </p:blipFill>
        <p:spPr>
          <a:xfrm>
            <a:off x="6655878" y="2273318"/>
            <a:ext cx="1771650" cy="1021556"/>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4296" y="158709"/>
            <a:ext cx="1878236" cy="954929"/>
          </a:xfrm>
          <a:prstGeom prst="rect">
            <a:avLst/>
          </a:prstGeom>
        </p:spPr>
      </p:pic>
    </p:spTree>
    <p:extLst>
      <p:ext uri="{BB962C8B-B14F-4D97-AF65-F5344CB8AC3E}">
        <p14:creationId xmlns:p14="http://schemas.microsoft.com/office/powerpoint/2010/main" val="3917516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1653"/>
            <a:ext cx="8727759" cy="720197"/>
          </a:xfrm>
        </p:spPr>
        <p:txBody>
          <a:bodyPr/>
          <a:lstStyle/>
          <a:p>
            <a:pPr algn="ctr"/>
            <a:r>
              <a:rPr lang="en-US" sz="3600" dirty="0">
                <a:latin typeface="Segoe UI Light" panose="020B0502040204020203" pitchFamily="34" charset="0"/>
                <a:cs typeface="Segoe UI Light" panose="020B0502040204020203" pitchFamily="34" charset="0"/>
              </a:rPr>
              <a:t>A Technical View</a:t>
            </a:r>
            <a:endParaRPr lang="en-US" sz="3600" dirty="0"/>
          </a:p>
        </p:txBody>
      </p:sp>
      <p:sp>
        <p:nvSpPr>
          <p:cNvPr id="3" name="Subtitle 2"/>
          <p:cNvSpPr>
            <a:spLocks noGrp="1"/>
          </p:cNvSpPr>
          <p:nvPr>
            <p:ph type="subTitle" idx="4294967295"/>
          </p:nvPr>
        </p:nvSpPr>
        <p:spPr>
          <a:xfrm>
            <a:off x="0" y="2800350"/>
            <a:ext cx="5706666" cy="626269"/>
          </a:xfrm>
        </p:spPr>
        <p:txBody>
          <a:bodyPr/>
          <a:lstStyle/>
          <a:p>
            <a:pPr>
              <a:spcBef>
                <a:spcPts val="0"/>
              </a:spcBef>
            </a:pPr>
            <a:r>
              <a:rPr lang="en-US" dirty="0" smtClean="0">
                <a:latin typeface="Segoe UI Light" panose="020B0502040204020203" pitchFamily="34" charset="0"/>
                <a:cs typeface="Segoe UI Light" panose="020B0502040204020203" pitchFamily="34" charset="0"/>
              </a:rPr>
              <a:t>A Technical View</a:t>
            </a:r>
            <a:endParaRPr lang="en-US" dirty="0">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878" y="1543152"/>
            <a:ext cx="4190246" cy="685802"/>
          </a:xfrm>
          <a:prstGeom prst="rect">
            <a:avLst/>
          </a:prstGeom>
        </p:spPr>
      </p:pic>
    </p:spTree>
    <p:extLst>
      <p:ext uri="{BB962C8B-B14F-4D97-AF65-F5344CB8AC3E}">
        <p14:creationId xmlns:p14="http://schemas.microsoft.com/office/powerpoint/2010/main" val="78903469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201" y="814728"/>
            <a:ext cx="3969308" cy="3497774"/>
          </a:xfrm>
          <a:prstGeom prst="rect">
            <a:avLst/>
          </a:prstGeom>
        </p:spPr>
      </p:pic>
      <p:pic>
        <p:nvPicPr>
          <p:cNvPr id="4" name="Picture 6" descr="C:\Users\jweber\Microsoft\Internet Explorer\Artwork\IE9 Artwork\IE-symbol_rgb_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5503" y="1740752"/>
            <a:ext cx="794471" cy="737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4503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699029" y="769202"/>
            <a:ext cx="4057650" cy="3598299"/>
          </a:xfrm>
          <a:prstGeom prst="rect">
            <a:avLst/>
          </a:prstGeom>
          <a:solidFill>
            <a:schemeClr val="bg1">
              <a:alpha val="51000"/>
            </a:schemeClr>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201" y="814728"/>
            <a:ext cx="3969308" cy="3497774"/>
          </a:xfrm>
          <a:prstGeom prst="rect">
            <a:avLst/>
          </a:prstGeom>
        </p:spPr>
      </p:pic>
      <p:sp>
        <p:nvSpPr>
          <p:cNvPr id="12" name="Rectangle 11"/>
          <p:cNvSpPr/>
          <p:nvPr/>
        </p:nvSpPr>
        <p:spPr>
          <a:xfrm>
            <a:off x="2789806" y="1143002"/>
            <a:ext cx="3885314" cy="3130967"/>
          </a:xfrm>
          <a:prstGeom prst="rect">
            <a:avLst/>
          </a:prstGeom>
          <a:solidFill>
            <a:schemeClr val="bg1"/>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pic>
        <p:nvPicPr>
          <p:cNvPr id="6" name="Picture 6" descr="C:\Users\jweber\Microsoft\Internet Explorer\Artwork\IE9 Artwork\IE-symbol_rgb_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5503" y="1740752"/>
            <a:ext cx="794471" cy="7371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99095" y="2321239"/>
            <a:ext cx="1454727" cy="553998"/>
          </a:xfrm>
          <a:prstGeom prst="rect">
            <a:avLst/>
          </a:prstGeom>
          <a:noFill/>
        </p:spPr>
        <p:txBody>
          <a:bodyPr wrap="square" rtlCol="0">
            <a:spAutoFit/>
          </a:bodyPr>
          <a:lstStyle/>
          <a:p>
            <a:pPr algn="ctr" defTabSz="685783"/>
            <a:r>
              <a:rPr lang="en-US" sz="1500" b="1" dirty="0">
                <a:solidFill>
                  <a:srgbClr val="FFC000"/>
                </a:solidFill>
                <a:latin typeface="Segoe UI Semibold" panose="020B0702040204020203" pitchFamily="34" charset="0"/>
                <a:cs typeface="Segoe UI Semibold" panose="020B0702040204020203" pitchFamily="34" charset="0"/>
              </a:rPr>
              <a:t>Web Platform</a:t>
            </a:r>
          </a:p>
          <a:p>
            <a:pPr algn="ctr" defTabSz="685783"/>
            <a:r>
              <a:rPr lang="en-US" sz="1500" dirty="0">
                <a:solidFill>
                  <a:srgbClr val="FFC000"/>
                </a:solidFill>
                <a:latin typeface="Segoe UI Semilight" panose="020B0402040204020203" pitchFamily="34" charset="0"/>
                <a:cs typeface="Segoe UI Semilight" panose="020B0402040204020203" pitchFamily="34" charset="0"/>
              </a:rPr>
              <a:t>Trident</a:t>
            </a:r>
          </a:p>
        </p:txBody>
      </p:sp>
      <p:sp>
        <p:nvSpPr>
          <p:cNvPr id="13" name="TextBox 12"/>
          <p:cNvSpPr txBox="1"/>
          <p:nvPr/>
        </p:nvSpPr>
        <p:spPr>
          <a:xfrm>
            <a:off x="514351" y="1200151"/>
            <a:ext cx="1854777" cy="553998"/>
          </a:xfrm>
          <a:prstGeom prst="rect">
            <a:avLst/>
          </a:prstGeom>
          <a:noFill/>
        </p:spPr>
        <p:txBody>
          <a:bodyPr wrap="square" rtlCol="0">
            <a:spAutoFit/>
          </a:bodyPr>
          <a:lstStyle/>
          <a:p>
            <a:pPr algn="ctr" defTabSz="685783"/>
            <a:r>
              <a:rPr lang="en-US" sz="1500" b="1" dirty="0">
                <a:solidFill>
                  <a:srgbClr val="00B050"/>
                </a:solidFill>
                <a:latin typeface="Segoe UI Semibold" panose="020B0702040204020203" pitchFamily="34" charset="0"/>
                <a:cs typeface="Segoe UI Semibold" panose="020B0702040204020203" pitchFamily="34" charset="0"/>
              </a:rPr>
              <a:t>Browser</a:t>
            </a:r>
          </a:p>
          <a:p>
            <a:pPr algn="ctr" defTabSz="685783"/>
            <a:r>
              <a:rPr lang="en-US" sz="1500" dirty="0">
                <a:solidFill>
                  <a:srgbClr val="00B050"/>
                </a:solidFill>
                <a:latin typeface="Segoe UI Semilight" panose="020B0402040204020203" pitchFamily="34" charset="0"/>
                <a:cs typeface="Segoe UI Semilight" panose="020B0402040204020203" pitchFamily="34" charset="0"/>
              </a:rPr>
              <a:t>Internet Explorer</a:t>
            </a:r>
          </a:p>
        </p:txBody>
      </p:sp>
    </p:spTree>
    <p:extLst>
      <p:ext uri="{BB962C8B-B14F-4D97-AF65-F5344CB8AC3E}">
        <p14:creationId xmlns:p14="http://schemas.microsoft.com/office/powerpoint/2010/main" val="23658867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fc03.deviantart.net/fs70/f/2012/002/a/7/chrome_logo_by_thebenzr-d4l15f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311" y="1767612"/>
            <a:ext cx="701308" cy="70130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39819" y="769202"/>
            <a:ext cx="4101821" cy="3598299"/>
          </a:xfrm>
          <a:prstGeom prst="rect">
            <a:avLst/>
          </a:prstGeom>
          <a:solidFill>
            <a:schemeClr val="bg1">
              <a:alpha val="51000"/>
            </a:schemeClr>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8178" y="804071"/>
            <a:ext cx="4026458" cy="3540291"/>
          </a:xfrm>
          <a:prstGeom prst="rect">
            <a:avLst/>
          </a:prstGeom>
        </p:spPr>
      </p:pic>
      <p:sp>
        <p:nvSpPr>
          <p:cNvPr id="21" name="Rectangle 20"/>
          <p:cNvSpPr/>
          <p:nvPr/>
        </p:nvSpPr>
        <p:spPr>
          <a:xfrm>
            <a:off x="2736215" y="1191530"/>
            <a:ext cx="3908561" cy="3086100"/>
          </a:xfrm>
          <a:prstGeom prst="rect">
            <a:avLst/>
          </a:prstGeom>
          <a:solidFill>
            <a:schemeClr val="bg1"/>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23" name="TextBox 22"/>
          <p:cNvSpPr txBox="1"/>
          <p:nvPr/>
        </p:nvSpPr>
        <p:spPr>
          <a:xfrm>
            <a:off x="3999095" y="2321239"/>
            <a:ext cx="1454727" cy="553998"/>
          </a:xfrm>
          <a:prstGeom prst="rect">
            <a:avLst/>
          </a:prstGeom>
          <a:noFill/>
        </p:spPr>
        <p:txBody>
          <a:bodyPr wrap="square" rtlCol="0">
            <a:spAutoFit/>
          </a:bodyPr>
          <a:lstStyle/>
          <a:p>
            <a:pPr algn="ctr" defTabSz="685783"/>
            <a:r>
              <a:rPr lang="en-US" sz="1500" b="1" dirty="0">
                <a:solidFill>
                  <a:srgbClr val="FFC000"/>
                </a:solidFill>
                <a:latin typeface="Segoe UI Semibold" panose="020B0702040204020203" pitchFamily="34" charset="0"/>
                <a:cs typeface="Segoe UI Semibold" panose="020B0702040204020203" pitchFamily="34" charset="0"/>
              </a:rPr>
              <a:t>Web Platform</a:t>
            </a:r>
          </a:p>
          <a:p>
            <a:pPr algn="ctr" defTabSz="685783"/>
            <a:r>
              <a:rPr lang="en-US" sz="1500" dirty="0">
                <a:solidFill>
                  <a:srgbClr val="FFC000"/>
                </a:solidFill>
                <a:latin typeface="Segoe UI Semilight" panose="020B0402040204020203" pitchFamily="34" charset="0"/>
                <a:cs typeface="Segoe UI Semilight" panose="020B0402040204020203" pitchFamily="34" charset="0"/>
              </a:rPr>
              <a:t>Blink</a:t>
            </a:r>
          </a:p>
        </p:txBody>
      </p:sp>
      <p:sp>
        <p:nvSpPr>
          <p:cNvPr id="24" name="TextBox 23"/>
          <p:cNvSpPr txBox="1"/>
          <p:nvPr/>
        </p:nvSpPr>
        <p:spPr>
          <a:xfrm>
            <a:off x="514351" y="1200150"/>
            <a:ext cx="1854777" cy="553998"/>
          </a:xfrm>
          <a:prstGeom prst="rect">
            <a:avLst/>
          </a:prstGeom>
          <a:noFill/>
        </p:spPr>
        <p:txBody>
          <a:bodyPr wrap="square" rtlCol="0">
            <a:spAutoFit/>
          </a:bodyPr>
          <a:lstStyle/>
          <a:p>
            <a:pPr algn="ctr" defTabSz="685783"/>
            <a:r>
              <a:rPr lang="en-US" sz="1500" b="1" dirty="0">
                <a:solidFill>
                  <a:srgbClr val="00B050"/>
                </a:solidFill>
                <a:latin typeface="Segoe UI Semibold" panose="020B0702040204020203" pitchFamily="34" charset="0"/>
                <a:cs typeface="Segoe UI Semibold" panose="020B0702040204020203" pitchFamily="34" charset="0"/>
              </a:rPr>
              <a:t>Browser</a:t>
            </a:r>
          </a:p>
          <a:p>
            <a:pPr algn="ctr" defTabSz="685783"/>
            <a:r>
              <a:rPr lang="en-US" sz="1500" dirty="0">
                <a:solidFill>
                  <a:srgbClr val="00B050"/>
                </a:solidFill>
                <a:latin typeface="Segoe UI Semilight" panose="020B0402040204020203" pitchFamily="34" charset="0"/>
                <a:cs typeface="Segoe UI Semilight" panose="020B0402040204020203" pitchFamily="34" charset="0"/>
              </a:rPr>
              <a:t>Chrome</a:t>
            </a:r>
          </a:p>
        </p:txBody>
      </p:sp>
    </p:spTree>
    <p:extLst>
      <p:ext uri="{BB962C8B-B14F-4D97-AF65-F5344CB8AC3E}">
        <p14:creationId xmlns:p14="http://schemas.microsoft.com/office/powerpoint/2010/main" val="25846626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2.bp.blogspot.com/-kxkutjGJRPw/TuDWKXWqUJI/AAAAAAAADm8/UUlRHVg_0s8/s1600/Safari-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7733" y="1725050"/>
            <a:ext cx="793482" cy="79348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640933" y="754982"/>
            <a:ext cx="4101821" cy="3598299"/>
          </a:xfrm>
          <a:prstGeom prst="rect">
            <a:avLst/>
          </a:prstGeom>
          <a:solidFill>
            <a:schemeClr val="bg1">
              <a:alpha val="51000"/>
            </a:schemeClr>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pic>
        <p:nvPicPr>
          <p:cNvPr id="23" name="Picture 22"/>
          <p:cNvPicPr>
            <a:picLocks noChangeAspect="1"/>
          </p:cNvPicPr>
          <p:nvPr/>
        </p:nvPicPr>
        <p:blipFill>
          <a:blip r:embed="rId4"/>
          <a:stretch>
            <a:fillRect/>
          </a:stretch>
        </p:blipFill>
        <p:spPr>
          <a:xfrm>
            <a:off x="2696727" y="812132"/>
            <a:ext cx="3997141" cy="3429000"/>
          </a:xfrm>
          <a:prstGeom prst="rect">
            <a:avLst/>
          </a:prstGeom>
        </p:spPr>
      </p:pic>
      <p:sp>
        <p:nvSpPr>
          <p:cNvPr id="24" name="Rectangle 23"/>
          <p:cNvSpPr/>
          <p:nvPr/>
        </p:nvSpPr>
        <p:spPr>
          <a:xfrm>
            <a:off x="2743140" y="1229618"/>
            <a:ext cx="3908561" cy="3033795"/>
          </a:xfrm>
          <a:prstGeom prst="rect">
            <a:avLst/>
          </a:prstGeom>
          <a:solidFill>
            <a:schemeClr val="bg1"/>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28" name="TextBox 27"/>
          <p:cNvSpPr txBox="1"/>
          <p:nvPr/>
        </p:nvSpPr>
        <p:spPr>
          <a:xfrm>
            <a:off x="3999095" y="2321239"/>
            <a:ext cx="1454727" cy="553998"/>
          </a:xfrm>
          <a:prstGeom prst="rect">
            <a:avLst/>
          </a:prstGeom>
          <a:noFill/>
        </p:spPr>
        <p:txBody>
          <a:bodyPr wrap="square" rtlCol="0">
            <a:spAutoFit/>
          </a:bodyPr>
          <a:lstStyle/>
          <a:p>
            <a:pPr algn="ctr" defTabSz="685783"/>
            <a:r>
              <a:rPr lang="en-US" sz="1500" b="1" dirty="0">
                <a:solidFill>
                  <a:srgbClr val="FFC000"/>
                </a:solidFill>
                <a:latin typeface="Segoe UI Semibold" panose="020B0702040204020203" pitchFamily="34" charset="0"/>
                <a:cs typeface="Segoe UI Semibold" panose="020B0702040204020203" pitchFamily="34" charset="0"/>
              </a:rPr>
              <a:t>Web Platform</a:t>
            </a:r>
          </a:p>
          <a:p>
            <a:pPr algn="ctr" defTabSz="685783"/>
            <a:r>
              <a:rPr lang="en-US" sz="1500" dirty="0" err="1">
                <a:solidFill>
                  <a:srgbClr val="FFC000"/>
                </a:solidFill>
                <a:latin typeface="Segoe UI Semilight" panose="020B0402040204020203" pitchFamily="34" charset="0"/>
                <a:cs typeface="Segoe UI Semilight" panose="020B0402040204020203" pitchFamily="34" charset="0"/>
              </a:rPr>
              <a:t>Webkit</a:t>
            </a:r>
            <a:endParaRPr lang="en-US" sz="1500" dirty="0">
              <a:solidFill>
                <a:srgbClr val="FFC000"/>
              </a:solidFill>
              <a:latin typeface="Segoe UI Semilight" panose="020B0402040204020203" pitchFamily="34" charset="0"/>
              <a:cs typeface="Segoe UI Semilight" panose="020B0402040204020203" pitchFamily="34" charset="0"/>
            </a:endParaRPr>
          </a:p>
        </p:txBody>
      </p:sp>
      <p:sp>
        <p:nvSpPr>
          <p:cNvPr id="29" name="TextBox 28"/>
          <p:cNvSpPr txBox="1"/>
          <p:nvPr/>
        </p:nvSpPr>
        <p:spPr>
          <a:xfrm>
            <a:off x="514351" y="1200150"/>
            <a:ext cx="1854777" cy="553998"/>
          </a:xfrm>
          <a:prstGeom prst="rect">
            <a:avLst/>
          </a:prstGeom>
          <a:noFill/>
        </p:spPr>
        <p:txBody>
          <a:bodyPr wrap="square" rtlCol="0">
            <a:spAutoFit/>
          </a:bodyPr>
          <a:lstStyle/>
          <a:p>
            <a:pPr algn="ctr" defTabSz="685783"/>
            <a:r>
              <a:rPr lang="en-US" sz="1500" b="1" dirty="0">
                <a:solidFill>
                  <a:srgbClr val="00B050"/>
                </a:solidFill>
                <a:latin typeface="Segoe UI Semibold" panose="020B0702040204020203" pitchFamily="34" charset="0"/>
                <a:cs typeface="Segoe UI Semibold" panose="020B0702040204020203" pitchFamily="34" charset="0"/>
              </a:rPr>
              <a:t>Browser</a:t>
            </a:r>
          </a:p>
          <a:p>
            <a:pPr algn="ctr" defTabSz="685783"/>
            <a:r>
              <a:rPr lang="en-US" sz="1500" dirty="0">
                <a:solidFill>
                  <a:srgbClr val="00B050"/>
                </a:solidFill>
                <a:latin typeface="Segoe UI Semilight" panose="020B0402040204020203" pitchFamily="34" charset="0"/>
                <a:cs typeface="Segoe UI Semilight" panose="020B0402040204020203" pitchFamily="34" charset="0"/>
              </a:rPr>
              <a:t>Safari</a:t>
            </a:r>
          </a:p>
        </p:txBody>
      </p:sp>
    </p:spTree>
    <p:extLst>
      <p:ext uri="{BB962C8B-B14F-4D97-AF65-F5344CB8AC3E}">
        <p14:creationId xmlns:p14="http://schemas.microsoft.com/office/powerpoint/2010/main" val="17766772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descr="C:\Users\jweber\Microsoft\Internet Explorer\Artwork\Competitor Logos\FireFo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3334" y="1720954"/>
            <a:ext cx="794432" cy="85681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74020" y="754982"/>
            <a:ext cx="4101821" cy="3600450"/>
          </a:xfrm>
          <a:prstGeom prst="rect">
            <a:avLst/>
          </a:prstGeom>
          <a:solidFill>
            <a:schemeClr val="bg1">
              <a:alpha val="51000"/>
            </a:schemeClr>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8190" y="777262"/>
            <a:ext cx="4026458" cy="3553245"/>
          </a:xfrm>
          <a:prstGeom prst="rect">
            <a:avLst/>
          </a:prstGeom>
        </p:spPr>
      </p:pic>
      <p:sp>
        <p:nvSpPr>
          <p:cNvPr id="21" name="Rectangle 20"/>
          <p:cNvSpPr/>
          <p:nvPr/>
        </p:nvSpPr>
        <p:spPr>
          <a:xfrm>
            <a:off x="2776227" y="1241784"/>
            <a:ext cx="3908561" cy="3021628"/>
          </a:xfrm>
          <a:prstGeom prst="rect">
            <a:avLst/>
          </a:prstGeom>
          <a:solidFill>
            <a:schemeClr val="bg1"/>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26" name="TextBox 25"/>
          <p:cNvSpPr txBox="1"/>
          <p:nvPr/>
        </p:nvSpPr>
        <p:spPr>
          <a:xfrm>
            <a:off x="3999095" y="2321239"/>
            <a:ext cx="1454727" cy="553998"/>
          </a:xfrm>
          <a:prstGeom prst="rect">
            <a:avLst/>
          </a:prstGeom>
          <a:noFill/>
        </p:spPr>
        <p:txBody>
          <a:bodyPr wrap="square" rtlCol="0">
            <a:spAutoFit/>
          </a:bodyPr>
          <a:lstStyle/>
          <a:p>
            <a:pPr algn="ctr" defTabSz="685783"/>
            <a:r>
              <a:rPr lang="en-US" sz="1500" b="1" dirty="0">
                <a:solidFill>
                  <a:srgbClr val="FFC000"/>
                </a:solidFill>
                <a:latin typeface="Segoe UI Semibold" panose="020B0702040204020203" pitchFamily="34" charset="0"/>
                <a:cs typeface="Segoe UI Semibold" panose="020B0702040204020203" pitchFamily="34" charset="0"/>
              </a:rPr>
              <a:t>Web Platform</a:t>
            </a:r>
          </a:p>
          <a:p>
            <a:pPr algn="ctr" defTabSz="685783"/>
            <a:r>
              <a:rPr lang="en-US" sz="1500" dirty="0">
                <a:solidFill>
                  <a:srgbClr val="FFC000"/>
                </a:solidFill>
                <a:latin typeface="Segoe UI Semilight" panose="020B0402040204020203" pitchFamily="34" charset="0"/>
                <a:cs typeface="Segoe UI Semilight" panose="020B0402040204020203" pitchFamily="34" charset="0"/>
              </a:rPr>
              <a:t>Gecko</a:t>
            </a:r>
          </a:p>
        </p:txBody>
      </p:sp>
      <p:sp>
        <p:nvSpPr>
          <p:cNvPr id="27" name="TextBox 26"/>
          <p:cNvSpPr txBox="1"/>
          <p:nvPr/>
        </p:nvSpPr>
        <p:spPr>
          <a:xfrm>
            <a:off x="514351" y="1200150"/>
            <a:ext cx="1854777" cy="553998"/>
          </a:xfrm>
          <a:prstGeom prst="rect">
            <a:avLst/>
          </a:prstGeom>
          <a:noFill/>
        </p:spPr>
        <p:txBody>
          <a:bodyPr wrap="square" rtlCol="0">
            <a:spAutoFit/>
          </a:bodyPr>
          <a:lstStyle/>
          <a:p>
            <a:pPr algn="ctr" defTabSz="685783"/>
            <a:r>
              <a:rPr lang="en-US" sz="1500" b="1" dirty="0">
                <a:solidFill>
                  <a:srgbClr val="00B050"/>
                </a:solidFill>
                <a:latin typeface="Segoe UI Semibold" panose="020B0702040204020203" pitchFamily="34" charset="0"/>
                <a:cs typeface="Segoe UI Semibold" panose="020B0702040204020203" pitchFamily="34" charset="0"/>
              </a:rPr>
              <a:t>Browser</a:t>
            </a:r>
          </a:p>
          <a:p>
            <a:pPr algn="ctr" defTabSz="685783"/>
            <a:r>
              <a:rPr lang="en-US" sz="1500" dirty="0">
                <a:solidFill>
                  <a:srgbClr val="00B050"/>
                </a:solidFill>
                <a:latin typeface="Segoe UI Semilight" panose="020B0402040204020203" pitchFamily="34" charset="0"/>
                <a:cs typeface="Segoe UI Semilight" panose="020B0402040204020203" pitchFamily="34" charset="0"/>
              </a:rPr>
              <a:t>Firefox</a:t>
            </a:r>
          </a:p>
        </p:txBody>
      </p:sp>
    </p:spTree>
    <p:extLst>
      <p:ext uri="{BB962C8B-B14F-4D97-AF65-F5344CB8AC3E}">
        <p14:creationId xmlns:p14="http://schemas.microsoft.com/office/powerpoint/2010/main" val="40920907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Browser Roadmap</a:t>
            </a:r>
          </a:p>
        </p:txBody>
      </p:sp>
      <p:graphicFrame>
        <p:nvGraphicFramePr>
          <p:cNvPr id="5" name="Diagram 4"/>
          <p:cNvGraphicFramePr/>
          <p:nvPr>
            <p:extLst/>
          </p:nvPr>
        </p:nvGraphicFramePr>
        <p:xfrm>
          <a:off x="275885" y="1044082"/>
          <a:ext cx="8634309" cy="2016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Diagram 15"/>
          <p:cNvGraphicFramePr/>
          <p:nvPr>
            <p:extLst/>
          </p:nvPr>
        </p:nvGraphicFramePr>
        <p:xfrm>
          <a:off x="275885" y="4217941"/>
          <a:ext cx="8634309" cy="2016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2" name="Group 1"/>
          <p:cNvGrpSpPr/>
          <p:nvPr/>
        </p:nvGrpSpPr>
        <p:grpSpPr>
          <a:xfrm>
            <a:off x="275885" y="2614961"/>
            <a:ext cx="4802889" cy="336159"/>
            <a:chOff x="375221" y="3753847"/>
            <a:chExt cx="6532263" cy="457200"/>
          </a:xfrm>
        </p:grpSpPr>
        <p:sp>
          <p:nvSpPr>
            <p:cNvPr id="13" name="Rectangle 12"/>
            <p:cNvSpPr/>
            <p:nvPr/>
          </p:nvSpPr>
          <p:spPr bwMode="auto">
            <a:xfrm>
              <a:off x="375221" y="3753847"/>
              <a:ext cx="6492240" cy="4572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defTabSz="68557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Windows 8</a:t>
              </a:r>
            </a:p>
          </p:txBody>
        </p:sp>
        <p:sp>
          <p:nvSpPr>
            <p:cNvPr id="14" name="Rectangle 13"/>
            <p:cNvSpPr/>
            <p:nvPr/>
          </p:nvSpPr>
          <p:spPr bwMode="auto">
            <a:xfrm>
              <a:off x="6816044" y="3753847"/>
              <a:ext cx="91440" cy="4572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Pentagon 14"/>
            <p:cNvSpPr/>
            <p:nvPr/>
          </p:nvSpPr>
          <p:spPr>
            <a:xfrm>
              <a:off x="3913631" y="3845287"/>
              <a:ext cx="2862072" cy="274320"/>
            </a:xfrm>
            <a:prstGeom prst="homePlat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1998"/>
              <a:r>
                <a:rPr lang="en-US" sz="1324" dirty="0">
                  <a:solidFill>
                    <a:srgbClr val="505050"/>
                  </a:solidFill>
                  <a:latin typeface="Segoe UI Light"/>
                </a:rPr>
                <a:t>Internet Explorer 10</a:t>
              </a:r>
            </a:p>
          </p:txBody>
        </p:sp>
      </p:grpSp>
      <p:grpSp>
        <p:nvGrpSpPr>
          <p:cNvPr id="17" name="Group 16"/>
          <p:cNvGrpSpPr/>
          <p:nvPr/>
        </p:nvGrpSpPr>
        <p:grpSpPr>
          <a:xfrm>
            <a:off x="275885" y="3027605"/>
            <a:ext cx="8634309" cy="336159"/>
            <a:chOff x="375222" y="4309181"/>
            <a:chExt cx="11743260" cy="457200"/>
          </a:xfrm>
        </p:grpSpPr>
        <p:grpSp>
          <p:nvGrpSpPr>
            <p:cNvPr id="18" name="Group 17"/>
            <p:cNvGrpSpPr/>
            <p:nvPr/>
          </p:nvGrpSpPr>
          <p:grpSpPr>
            <a:xfrm>
              <a:off x="375222" y="4309181"/>
              <a:ext cx="11743260" cy="457200"/>
              <a:chOff x="420943" y="4380731"/>
              <a:chExt cx="11743260" cy="457200"/>
            </a:xfrm>
          </p:grpSpPr>
          <p:sp>
            <p:nvSpPr>
              <p:cNvPr id="20" name="Rectangle 19"/>
              <p:cNvSpPr/>
              <p:nvPr/>
            </p:nvSpPr>
            <p:spPr bwMode="auto">
              <a:xfrm>
                <a:off x="420943" y="4380731"/>
                <a:ext cx="11743260" cy="45720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defTabSz="68557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Windows 8.1</a:t>
                </a:r>
              </a:p>
            </p:txBody>
          </p:sp>
          <p:sp>
            <p:nvSpPr>
              <p:cNvPr id="21" name="Pentagon 20"/>
              <p:cNvSpPr/>
              <p:nvPr/>
            </p:nvSpPr>
            <p:spPr>
              <a:xfrm>
                <a:off x="4709159" y="4472171"/>
                <a:ext cx="7455043" cy="274320"/>
              </a:xfrm>
              <a:prstGeom prst="homePlate">
                <a:avLst/>
              </a:prstGeom>
              <a:solidFill>
                <a:schemeClr val="tx1"/>
              </a:solidFill>
              <a:ln>
                <a:solidFill>
                  <a:schemeClr val="accent4"/>
                </a:solidFill>
                <a:prstDash val="solid"/>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rtlCol="0" anchor="ctr"/>
              <a:lstStyle/>
              <a:p>
                <a:pPr algn="ctr" defTabSz="671998"/>
                <a:r>
                  <a:rPr lang="en-US" sz="1324" dirty="0">
                    <a:solidFill>
                      <a:srgbClr val="505050"/>
                    </a:solidFill>
                    <a:latin typeface="Segoe UI Light"/>
                  </a:rPr>
                  <a:t>Internet Explorer 11</a:t>
                </a:r>
              </a:p>
            </p:txBody>
          </p:sp>
        </p:grpSp>
        <p:sp>
          <p:nvSpPr>
            <p:cNvPr id="19" name="Chevron 18"/>
            <p:cNvSpPr/>
            <p:nvPr/>
          </p:nvSpPr>
          <p:spPr>
            <a:xfrm>
              <a:off x="11759609" y="4400621"/>
              <a:ext cx="358872" cy="274320"/>
            </a:xfrm>
            <a:prstGeom prst="chevron">
              <a:avLst/>
            </a:prstGeom>
            <a:solidFill>
              <a:schemeClr val="tx1"/>
            </a:solidFill>
            <a:ln>
              <a:solidFill>
                <a:schemeClr val="accent4"/>
              </a:solidFill>
              <a:prstDash val="solid"/>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grpSp>
        <p:nvGrpSpPr>
          <p:cNvPr id="33" name="Group 32"/>
          <p:cNvGrpSpPr/>
          <p:nvPr/>
        </p:nvGrpSpPr>
        <p:grpSpPr>
          <a:xfrm>
            <a:off x="275885" y="1462766"/>
            <a:ext cx="8634309" cy="1075710"/>
            <a:chOff x="375221" y="1778150"/>
            <a:chExt cx="11743260" cy="1463040"/>
          </a:xfrm>
        </p:grpSpPr>
        <p:sp>
          <p:nvSpPr>
            <p:cNvPr id="7" name="Rectangle 6"/>
            <p:cNvSpPr/>
            <p:nvPr/>
          </p:nvSpPr>
          <p:spPr bwMode="auto">
            <a:xfrm>
              <a:off x="375221" y="1778150"/>
              <a:ext cx="11743260" cy="146304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b" anchorCtr="0" forceAA="0" compatLnSpc="1">
              <a:prstTxWarp prst="textNoShape">
                <a:avLst/>
              </a:prstTxWarp>
              <a:noAutofit/>
            </a:bodyPr>
            <a:lstStyle/>
            <a:p>
              <a:pPr defTabSz="685577" fontAlgn="base">
                <a:lnSpc>
                  <a:spcPct val="90000"/>
                </a:lnSpc>
                <a:spcBef>
                  <a:spcPct val="0"/>
                </a:spcBef>
                <a:spcAft>
                  <a:spcPct val="0"/>
                </a:spcAft>
              </a:pPr>
              <a:r>
                <a:rPr lang="en-US" sz="2059" spc="-74" dirty="0">
                  <a:gradFill>
                    <a:gsLst>
                      <a:gs pos="0">
                        <a:srgbClr val="FFFFFF"/>
                      </a:gs>
                      <a:gs pos="100000">
                        <a:srgbClr val="FFFFFF"/>
                      </a:gs>
                    </a:gsLst>
                    <a:lin ang="5400000" scaled="0"/>
                  </a:gradFill>
                  <a:ea typeface="Segoe UI" pitchFamily="34" charset="0"/>
                  <a:cs typeface="Segoe UI" pitchFamily="34" charset="0"/>
                </a:rPr>
                <a:t>Windows 7</a:t>
              </a:r>
            </a:p>
          </p:txBody>
        </p:sp>
        <p:sp>
          <p:nvSpPr>
            <p:cNvPr id="10" name="Rectangle 9"/>
            <p:cNvSpPr/>
            <p:nvPr/>
          </p:nvSpPr>
          <p:spPr bwMode="auto">
            <a:xfrm>
              <a:off x="6816044" y="1877311"/>
              <a:ext cx="91440" cy="100584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034386" y="1928644"/>
              <a:ext cx="4957192" cy="849584"/>
            </a:xfrm>
            <a:prstGeom prst="rect">
              <a:avLst/>
            </a:prstGeom>
            <a:noFill/>
            <a:ln>
              <a:noFill/>
            </a:ln>
          </p:spPr>
          <p:txBody>
            <a:bodyPr wrap="square" lIns="134464" tIns="107571" rIns="134464" bIns="107571" rtlCol="0">
              <a:spAutoFit/>
            </a:bodyPr>
            <a:lstStyle/>
            <a:p>
              <a:pPr defTabSz="685775">
                <a:lnSpc>
                  <a:spcPct val="90000"/>
                </a:lnSpc>
                <a:spcAft>
                  <a:spcPts val="441"/>
                </a:spcAft>
              </a:pPr>
              <a:r>
                <a:rPr lang="en-US" sz="1471" dirty="0">
                  <a:gradFill>
                    <a:gsLst>
                      <a:gs pos="2917">
                        <a:srgbClr val="FFFFFF"/>
                      </a:gs>
                      <a:gs pos="30000">
                        <a:srgbClr val="FFFFFF"/>
                      </a:gs>
                    </a:gsLst>
                    <a:lin ang="5400000" scaled="0"/>
                  </a:gradFill>
                </a:rPr>
                <a:t>Starting January 12, 2016, only the most recent version of IE will be supported</a:t>
              </a:r>
            </a:p>
          </p:txBody>
        </p:sp>
        <p:grpSp>
          <p:nvGrpSpPr>
            <p:cNvPr id="30" name="Group 29"/>
            <p:cNvGrpSpPr/>
            <p:nvPr/>
          </p:nvGrpSpPr>
          <p:grpSpPr>
            <a:xfrm>
              <a:off x="375222" y="1887494"/>
              <a:ext cx="10506136" cy="1260489"/>
              <a:chOff x="375222" y="1887494"/>
              <a:chExt cx="10506136" cy="1260489"/>
            </a:xfrm>
          </p:grpSpPr>
          <p:sp>
            <p:nvSpPr>
              <p:cNvPr id="8" name="Pentagon 7"/>
              <p:cNvSpPr/>
              <p:nvPr/>
            </p:nvSpPr>
            <p:spPr>
              <a:xfrm>
                <a:off x="375222" y="1887494"/>
                <a:ext cx="6400481" cy="274320"/>
              </a:xfrm>
              <a:prstGeom prst="homePlat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1998"/>
                <a:r>
                  <a:rPr lang="en-US" sz="1324" dirty="0">
                    <a:solidFill>
                      <a:srgbClr val="505050"/>
                    </a:solidFill>
                    <a:latin typeface="Segoe UI Light"/>
                  </a:rPr>
                  <a:t>Internet Explorer 8</a:t>
                </a:r>
              </a:p>
            </p:txBody>
          </p:sp>
          <p:sp>
            <p:nvSpPr>
              <p:cNvPr id="9" name="Pentagon 8"/>
              <p:cNvSpPr/>
              <p:nvPr/>
            </p:nvSpPr>
            <p:spPr>
              <a:xfrm>
                <a:off x="2450591" y="2216217"/>
                <a:ext cx="4325112" cy="274320"/>
              </a:xfrm>
              <a:prstGeom prst="homePlat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1998"/>
                <a:r>
                  <a:rPr lang="en-US" sz="1324" dirty="0">
                    <a:solidFill>
                      <a:srgbClr val="505050"/>
                    </a:solidFill>
                    <a:latin typeface="Segoe UI Light"/>
                  </a:rPr>
                  <a:t>Internet Explorer 9</a:t>
                </a:r>
              </a:p>
            </p:txBody>
          </p:sp>
          <p:sp>
            <p:nvSpPr>
              <p:cNvPr id="26" name="Pentagon 25"/>
              <p:cNvSpPr/>
              <p:nvPr/>
            </p:nvSpPr>
            <p:spPr>
              <a:xfrm>
                <a:off x="4846637" y="2873663"/>
                <a:ext cx="6034721" cy="274320"/>
              </a:xfrm>
              <a:prstGeom prst="homePlat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1998"/>
                <a:r>
                  <a:rPr lang="en-US" sz="1324" dirty="0">
                    <a:solidFill>
                      <a:srgbClr val="505050"/>
                    </a:solidFill>
                    <a:latin typeface="Segoe UI Light"/>
                  </a:rPr>
                  <a:t>Internet Explorer 11</a:t>
                </a:r>
              </a:p>
            </p:txBody>
          </p:sp>
          <p:sp>
            <p:nvSpPr>
              <p:cNvPr id="27" name="Pentagon 26"/>
              <p:cNvSpPr/>
              <p:nvPr/>
            </p:nvSpPr>
            <p:spPr>
              <a:xfrm>
                <a:off x="3913631" y="2544940"/>
                <a:ext cx="2862072" cy="274320"/>
              </a:xfrm>
              <a:prstGeom prst="homePlat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1998"/>
                <a:r>
                  <a:rPr lang="en-US" sz="1324" dirty="0">
                    <a:solidFill>
                      <a:srgbClr val="505050"/>
                    </a:solidFill>
                    <a:latin typeface="Segoe UI Light"/>
                  </a:rPr>
                  <a:t>Internet Explorer 10</a:t>
                </a:r>
              </a:p>
            </p:txBody>
          </p:sp>
        </p:grpSp>
      </p:grpSp>
      <p:grpSp>
        <p:nvGrpSpPr>
          <p:cNvPr id="32" name="Group 31"/>
          <p:cNvGrpSpPr/>
          <p:nvPr/>
        </p:nvGrpSpPr>
        <p:grpSpPr>
          <a:xfrm>
            <a:off x="275885" y="3440250"/>
            <a:ext cx="8634717" cy="537855"/>
            <a:chOff x="375221" y="5159013"/>
            <a:chExt cx="11743815" cy="731520"/>
          </a:xfrm>
        </p:grpSpPr>
        <p:sp>
          <p:nvSpPr>
            <p:cNvPr id="23" name="Rectangle 22"/>
            <p:cNvSpPr/>
            <p:nvPr/>
          </p:nvSpPr>
          <p:spPr bwMode="auto">
            <a:xfrm>
              <a:off x="375221" y="5159013"/>
              <a:ext cx="1174326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defTabSz="685577" fontAlgn="base">
                <a:lnSpc>
                  <a:spcPct val="90000"/>
                </a:lnSpc>
                <a:spcBef>
                  <a:spcPct val="0"/>
                </a:spcBef>
                <a:spcAft>
                  <a:spcPct val="0"/>
                </a:spcAft>
              </a:pPr>
              <a:r>
                <a:rPr lang="en-US" sz="2059" spc="-74" dirty="0">
                  <a:gradFill>
                    <a:gsLst>
                      <a:gs pos="0">
                        <a:srgbClr val="FFFFFF"/>
                      </a:gs>
                      <a:gs pos="100000">
                        <a:srgbClr val="FFFFFF"/>
                      </a:gs>
                    </a:gsLst>
                    <a:lin ang="5400000" scaled="0"/>
                  </a:gradFill>
                  <a:ea typeface="Segoe UI" pitchFamily="34" charset="0"/>
                  <a:cs typeface="Segoe UI" pitchFamily="34" charset="0"/>
                </a:rPr>
                <a:t>Windows 10</a:t>
              </a:r>
            </a:p>
          </p:txBody>
        </p:sp>
        <p:grpSp>
          <p:nvGrpSpPr>
            <p:cNvPr id="6" name="Group 5"/>
            <p:cNvGrpSpPr/>
            <p:nvPr/>
          </p:nvGrpSpPr>
          <p:grpSpPr>
            <a:xfrm>
              <a:off x="6419088" y="5230318"/>
              <a:ext cx="5699948" cy="274320"/>
              <a:chOff x="6419088" y="5216871"/>
              <a:chExt cx="5699948" cy="274320"/>
            </a:xfrm>
          </p:grpSpPr>
          <p:sp>
            <p:nvSpPr>
              <p:cNvPr id="24" name="Pentagon 23"/>
              <p:cNvSpPr/>
              <p:nvPr/>
            </p:nvSpPr>
            <p:spPr>
              <a:xfrm>
                <a:off x="6419088" y="5216871"/>
                <a:ext cx="5699394" cy="274320"/>
              </a:xfrm>
              <a:prstGeom prst="homePlat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1998"/>
                <a:r>
                  <a:rPr lang="en-US" sz="1324" dirty="0">
                    <a:solidFill>
                      <a:srgbClr val="505050"/>
                    </a:solidFill>
                    <a:latin typeface="Segoe UI Light"/>
                  </a:rPr>
                  <a:t>Internet Explorer 11</a:t>
                </a:r>
              </a:p>
            </p:txBody>
          </p:sp>
          <p:sp>
            <p:nvSpPr>
              <p:cNvPr id="28" name="Chevron 27"/>
              <p:cNvSpPr/>
              <p:nvPr/>
            </p:nvSpPr>
            <p:spPr>
              <a:xfrm>
                <a:off x="11760164" y="5216871"/>
                <a:ext cx="358872" cy="274320"/>
              </a:xfrm>
              <a:prstGeom prst="chevron">
                <a:avLst/>
              </a:prstGeom>
              <a:solidFill>
                <a:schemeClr val="tx1"/>
              </a:solidFill>
              <a:ln>
                <a:solidFill>
                  <a:schemeClr val="accent1"/>
                </a:solidFill>
                <a:prstDash val="solid"/>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oup 21"/>
            <p:cNvGrpSpPr/>
            <p:nvPr/>
          </p:nvGrpSpPr>
          <p:grpSpPr>
            <a:xfrm>
              <a:off x="6419088" y="5547586"/>
              <a:ext cx="5699948" cy="274320"/>
              <a:chOff x="6419088" y="5534139"/>
              <a:chExt cx="5699948" cy="274320"/>
            </a:xfrm>
          </p:grpSpPr>
          <p:sp>
            <p:nvSpPr>
              <p:cNvPr id="25" name="Pentagon 24"/>
              <p:cNvSpPr/>
              <p:nvPr/>
            </p:nvSpPr>
            <p:spPr>
              <a:xfrm>
                <a:off x="6419088" y="5534139"/>
                <a:ext cx="5699394" cy="274320"/>
              </a:xfrm>
              <a:prstGeom prst="homePlat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1998"/>
                <a:r>
                  <a:rPr lang="en-US" sz="1324" dirty="0">
                    <a:solidFill>
                      <a:srgbClr val="505050"/>
                    </a:solidFill>
                    <a:latin typeface="Segoe UI Light"/>
                  </a:rPr>
                  <a:t>Microsoft Edge</a:t>
                </a:r>
              </a:p>
            </p:txBody>
          </p:sp>
          <p:sp>
            <p:nvSpPr>
              <p:cNvPr id="29" name="Chevron 28"/>
              <p:cNvSpPr/>
              <p:nvPr/>
            </p:nvSpPr>
            <p:spPr>
              <a:xfrm>
                <a:off x="11760164" y="5534139"/>
                <a:ext cx="358872" cy="274320"/>
              </a:xfrm>
              <a:prstGeom prst="chevron">
                <a:avLst/>
              </a:prstGeom>
              <a:solidFill>
                <a:schemeClr val="tx1"/>
              </a:solidFill>
              <a:ln>
                <a:solidFill>
                  <a:schemeClr val="accent1"/>
                </a:solidFill>
                <a:prstDash val="solid"/>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grpSp>
    </p:spTree>
    <p:extLst>
      <p:ext uri="{BB962C8B-B14F-4D97-AF65-F5344CB8AC3E}">
        <p14:creationId xmlns:p14="http://schemas.microsoft.com/office/powerpoint/2010/main" val="203941542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2800350" y="1963069"/>
            <a:ext cx="3428448" cy="2876366"/>
            <a:chOff x="4034172" y="2895600"/>
            <a:chExt cx="4298788" cy="3606555"/>
          </a:xfrm>
        </p:grpSpPr>
        <p:sp>
          <p:nvSpPr>
            <p:cNvPr id="92" name="Rectangle 91"/>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93" name="Rectangle 92"/>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94"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95"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96"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97" name="Rectangle 96"/>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11" name="Oval 110"/>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u="sng">
                <a:solidFill>
                  <a:prstClr val="white"/>
                </a:solidFill>
              </a:endParaRPr>
            </a:p>
          </p:txBody>
        </p:sp>
        <p:sp>
          <p:nvSpPr>
            <p:cNvPr id="112" name="Oval 111"/>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u="sng">
                <a:solidFill>
                  <a:prstClr val="white"/>
                </a:solidFill>
              </a:endParaRPr>
            </a:p>
          </p:txBody>
        </p:sp>
      </p:grpSp>
      <p:sp>
        <p:nvSpPr>
          <p:cNvPr id="113" name="Rectangle 112"/>
          <p:cNvSpPr/>
          <p:nvPr/>
        </p:nvSpPr>
        <p:spPr>
          <a:xfrm>
            <a:off x="2881708" y="2261349"/>
            <a:ext cx="3268607" cy="2502071"/>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srgbClr val="737373"/>
              </a:solidFill>
            </a:endParaRPr>
          </a:p>
        </p:txBody>
      </p:sp>
      <p:sp>
        <p:nvSpPr>
          <p:cNvPr id="114" name="TextBox 113"/>
          <p:cNvSpPr txBox="1"/>
          <p:nvPr/>
        </p:nvSpPr>
        <p:spPr>
          <a:xfrm>
            <a:off x="2926642" y="2343150"/>
            <a:ext cx="3176376" cy="323165"/>
          </a:xfrm>
          <a:prstGeom prst="rect">
            <a:avLst/>
          </a:prstGeom>
          <a:noFill/>
        </p:spPr>
        <p:txBody>
          <a:bodyPr wrap="square" rtlCol="0">
            <a:spAutoFit/>
          </a:bodyPr>
          <a:lstStyle/>
          <a:p>
            <a:pPr algn="ctr" defTabSz="685783"/>
            <a:r>
              <a:rPr lang="en-US" sz="1500" dirty="0">
                <a:solidFill>
                  <a:prstClr val="white"/>
                </a:solidFill>
                <a:latin typeface="Segoe UI Semibold" panose="020B0702040204020203" pitchFamily="34" charset="0"/>
                <a:cs typeface="Segoe UI Semibold" panose="020B0702040204020203" pitchFamily="34" charset="0"/>
              </a:rPr>
              <a:t>Trident</a:t>
            </a:r>
          </a:p>
        </p:txBody>
      </p:sp>
      <p:cxnSp>
        <p:nvCxnSpPr>
          <p:cNvPr id="88" name="Straight Connector 87"/>
          <p:cNvCxnSpPr>
            <a:endCxn id="136" idx="2"/>
          </p:cNvCxnSpPr>
          <p:nvPr/>
        </p:nvCxnSpPr>
        <p:spPr>
          <a:xfrm flipV="1">
            <a:off x="800100" y="1043150"/>
            <a:ext cx="7429500" cy="5031"/>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742950" y="957425"/>
            <a:ext cx="171450" cy="17145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90" name="TextBox 89"/>
          <p:cNvSpPr txBox="1"/>
          <p:nvPr/>
        </p:nvSpPr>
        <p:spPr>
          <a:xfrm>
            <a:off x="571500" y="659323"/>
            <a:ext cx="514350" cy="161583"/>
          </a:xfrm>
          <a:prstGeom prst="rect">
            <a:avLst/>
          </a:prstGeom>
          <a:noFill/>
        </p:spPr>
        <p:txBody>
          <a:bodyPr wrap="square" lIns="0" tIns="0" rIns="0" bIns="0" rtlCol="0">
            <a:spAutoFit/>
          </a:bodyPr>
          <a:lstStyle/>
          <a:p>
            <a:pPr algn="ctr" defTabSz="685783"/>
            <a:r>
              <a:rPr lang="en-US" sz="1050" dirty="0">
                <a:solidFill>
                  <a:srgbClr val="737373"/>
                </a:solidFill>
                <a:latin typeface="Segoe UI Semilight" panose="020B0402040204020203" pitchFamily="34" charset="0"/>
                <a:cs typeface="Segoe UI Semilight" panose="020B0402040204020203" pitchFamily="34" charset="0"/>
              </a:rPr>
              <a:t>1995</a:t>
            </a:r>
          </a:p>
        </p:txBody>
      </p:sp>
      <p:grpSp>
        <p:nvGrpSpPr>
          <p:cNvPr id="98" name="Group 97"/>
          <p:cNvGrpSpPr/>
          <p:nvPr/>
        </p:nvGrpSpPr>
        <p:grpSpPr>
          <a:xfrm>
            <a:off x="1382066" y="1002236"/>
            <a:ext cx="218135" cy="218175"/>
            <a:chOff x="2240339" y="3733800"/>
            <a:chExt cx="290846" cy="290900"/>
          </a:xfrm>
        </p:grpSpPr>
        <p:sp>
          <p:nvSpPr>
            <p:cNvPr id="99" name="Oval 9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00" name="TextBox 99"/>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3</a:t>
              </a:r>
              <a:endParaRPr lang="en-US" sz="1050" dirty="0">
                <a:solidFill>
                  <a:srgbClr val="737373"/>
                </a:solidFill>
              </a:endParaRPr>
            </a:p>
          </p:txBody>
        </p:sp>
      </p:grpSp>
      <p:grpSp>
        <p:nvGrpSpPr>
          <p:cNvPr id="101" name="Group 100"/>
          <p:cNvGrpSpPr/>
          <p:nvPr/>
        </p:nvGrpSpPr>
        <p:grpSpPr>
          <a:xfrm>
            <a:off x="1771651" y="1002236"/>
            <a:ext cx="218135" cy="218175"/>
            <a:chOff x="2240339" y="3733800"/>
            <a:chExt cx="290846" cy="290900"/>
          </a:xfrm>
        </p:grpSpPr>
        <p:sp>
          <p:nvSpPr>
            <p:cNvPr id="102" name="Oval 10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03" name="TextBox 102"/>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4</a:t>
              </a:r>
              <a:endParaRPr lang="en-US" sz="1050" dirty="0">
                <a:solidFill>
                  <a:srgbClr val="737373"/>
                </a:solidFill>
              </a:endParaRPr>
            </a:p>
          </p:txBody>
        </p:sp>
      </p:grpSp>
      <p:grpSp>
        <p:nvGrpSpPr>
          <p:cNvPr id="104" name="Group 103"/>
          <p:cNvGrpSpPr/>
          <p:nvPr/>
        </p:nvGrpSpPr>
        <p:grpSpPr>
          <a:xfrm>
            <a:off x="914401" y="1002236"/>
            <a:ext cx="218135" cy="218175"/>
            <a:chOff x="2240339" y="3733800"/>
            <a:chExt cx="290846" cy="290900"/>
          </a:xfrm>
        </p:grpSpPr>
        <p:sp>
          <p:nvSpPr>
            <p:cNvPr id="105" name="Oval 10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06" name="TextBox 105"/>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1</a:t>
              </a:r>
              <a:endParaRPr lang="en-US" sz="1050" dirty="0">
                <a:solidFill>
                  <a:srgbClr val="737373"/>
                </a:solidFill>
              </a:endParaRPr>
            </a:p>
          </p:txBody>
        </p:sp>
      </p:grpSp>
      <p:grpSp>
        <p:nvGrpSpPr>
          <p:cNvPr id="107" name="Group 106"/>
          <p:cNvGrpSpPr/>
          <p:nvPr/>
        </p:nvGrpSpPr>
        <p:grpSpPr>
          <a:xfrm>
            <a:off x="1039166" y="1002236"/>
            <a:ext cx="218135" cy="218175"/>
            <a:chOff x="2240339" y="3733800"/>
            <a:chExt cx="290846" cy="290900"/>
          </a:xfrm>
        </p:grpSpPr>
        <p:sp>
          <p:nvSpPr>
            <p:cNvPr id="108" name="Oval 107"/>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09" name="TextBox 108"/>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2</a:t>
              </a:r>
              <a:endParaRPr lang="en-US" sz="1050" dirty="0">
                <a:solidFill>
                  <a:srgbClr val="737373"/>
                </a:solidFill>
              </a:endParaRPr>
            </a:p>
          </p:txBody>
        </p:sp>
      </p:grpSp>
      <p:grpSp>
        <p:nvGrpSpPr>
          <p:cNvPr id="110" name="Group 109"/>
          <p:cNvGrpSpPr/>
          <p:nvPr/>
        </p:nvGrpSpPr>
        <p:grpSpPr>
          <a:xfrm>
            <a:off x="2475060" y="1002236"/>
            <a:ext cx="218135" cy="218175"/>
            <a:chOff x="2240339" y="3733800"/>
            <a:chExt cx="290846" cy="290900"/>
          </a:xfrm>
        </p:grpSpPr>
        <p:sp>
          <p:nvSpPr>
            <p:cNvPr id="115" name="Oval 11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16" name="TextBox 115"/>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5.5</a:t>
              </a:r>
              <a:endParaRPr lang="en-US" sz="1050" dirty="0">
                <a:solidFill>
                  <a:srgbClr val="737373"/>
                </a:solidFill>
              </a:endParaRPr>
            </a:p>
          </p:txBody>
        </p:sp>
      </p:grpSp>
      <p:grpSp>
        <p:nvGrpSpPr>
          <p:cNvPr id="118" name="Group 117"/>
          <p:cNvGrpSpPr/>
          <p:nvPr/>
        </p:nvGrpSpPr>
        <p:grpSpPr>
          <a:xfrm>
            <a:off x="2807495" y="1002236"/>
            <a:ext cx="218135" cy="218175"/>
            <a:chOff x="2240339" y="3733800"/>
            <a:chExt cx="290846" cy="290900"/>
          </a:xfrm>
        </p:grpSpPr>
        <p:sp>
          <p:nvSpPr>
            <p:cNvPr id="119" name="Oval 11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20" name="TextBox 119"/>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6</a:t>
              </a:r>
              <a:endParaRPr lang="en-US" sz="1050" dirty="0">
                <a:solidFill>
                  <a:srgbClr val="737373"/>
                </a:solidFill>
              </a:endParaRPr>
            </a:p>
          </p:txBody>
        </p:sp>
      </p:grpSp>
      <p:grpSp>
        <p:nvGrpSpPr>
          <p:cNvPr id="121" name="Group 120"/>
          <p:cNvGrpSpPr/>
          <p:nvPr/>
        </p:nvGrpSpPr>
        <p:grpSpPr>
          <a:xfrm>
            <a:off x="2225029" y="1002236"/>
            <a:ext cx="218135" cy="218175"/>
            <a:chOff x="2240339" y="3733800"/>
            <a:chExt cx="290846" cy="290900"/>
          </a:xfrm>
        </p:grpSpPr>
        <p:sp>
          <p:nvSpPr>
            <p:cNvPr id="122" name="Oval 12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23" name="TextBox 122"/>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5</a:t>
              </a:r>
              <a:endParaRPr lang="en-US" sz="1050" dirty="0">
                <a:solidFill>
                  <a:srgbClr val="737373"/>
                </a:solidFill>
              </a:endParaRPr>
            </a:p>
          </p:txBody>
        </p:sp>
      </p:grpSp>
      <p:grpSp>
        <p:nvGrpSpPr>
          <p:cNvPr id="124" name="Group 123"/>
          <p:cNvGrpSpPr/>
          <p:nvPr/>
        </p:nvGrpSpPr>
        <p:grpSpPr>
          <a:xfrm>
            <a:off x="4925366" y="1002236"/>
            <a:ext cx="218135" cy="218175"/>
            <a:chOff x="2240339" y="3733800"/>
            <a:chExt cx="290846" cy="290900"/>
          </a:xfrm>
        </p:grpSpPr>
        <p:sp>
          <p:nvSpPr>
            <p:cNvPr id="125" name="Oval 12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26" name="TextBox 125"/>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7</a:t>
              </a:r>
              <a:endParaRPr lang="en-US" sz="1050" dirty="0">
                <a:solidFill>
                  <a:srgbClr val="737373"/>
                </a:solidFill>
              </a:endParaRPr>
            </a:p>
          </p:txBody>
        </p:sp>
      </p:grpSp>
      <p:grpSp>
        <p:nvGrpSpPr>
          <p:cNvPr id="127" name="Group 126"/>
          <p:cNvGrpSpPr/>
          <p:nvPr/>
        </p:nvGrpSpPr>
        <p:grpSpPr>
          <a:xfrm>
            <a:off x="6182666" y="1002236"/>
            <a:ext cx="218135" cy="218175"/>
            <a:chOff x="2240339" y="3733800"/>
            <a:chExt cx="290846" cy="290900"/>
          </a:xfrm>
        </p:grpSpPr>
        <p:sp>
          <p:nvSpPr>
            <p:cNvPr id="128" name="Oval 127"/>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29" name="TextBox 128"/>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8</a:t>
              </a:r>
              <a:endParaRPr lang="en-US" sz="1050" dirty="0">
                <a:solidFill>
                  <a:srgbClr val="737373"/>
                </a:solidFill>
              </a:endParaRPr>
            </a:p>
          </p:txBody>
        </p:sp>
      </p:grpSp>
      <p:grpSp>
        <p:nvGrpSpPr>
          <p:cNvPr id="130" name="Group 129"/>
          <p:cNvGrpSpPr/>
          <p:nvPr/>
        </p:nvGrpSpPr>
        <p:grpSpPr>
          <a:xfrm>
            <a:off x="2003573" y="1002236"/>
            <a:ext cx="218135" cy="218175"/>
            <a:chOff x="2240339" y="3733800"/>
            <a:chExt cx="290846" cy="290900"/>
          </a:xfrm>
        </p:grpSpPr>
        <p:sp>
          <p:nvSpPr>
            <p:cNvPr id="131" name="Oval 13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32" name="TextBox 131"/>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4.x</a:t>
              </a:r>
              <a:endParaRPr lang="en-US" sz="1050" dirty="0">
                <a:solidFill>
                  <a:srgbClr val="737373"/>
                </a:solidFill>
              </a:endParaRPr>
            </a:p>
          </p:txBody>
        </p:sp>
      </p:grpSp>
      <p:grpSp>
        <p:nvGrpSpPr>
          <p:cNvPr id="133" name="Group 132"/>
          <p:cNvGrpSpPr/>
          <p:nvPr/>
        </p:nvGrpSpPr>
        <p:grpSpPr>
          <a:xfrm>
            <a:off x="6639866" y="1002236"/>
            <a:ext cx="218135" cy="218175"/>
            <a:chOff x="2240339" y="3733800"/>
            <a:chExt cx="290846" cy="290900"/>
          </a:xfrm>
        </p:grpSpPr>
        <p:sp>
          <p:nvSpPr>
            <p:cNvPr id="134" name="Oval 13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35" name="TextBox 134"/>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9</a:t>
              </a:r>
              <a:endParaRPr lang="en-US" sz="1050" dirty="0">
                <a:solidFill>
                  <a:srgbClr val="737373"/>
                </a:solidFill>
              </a:endParaRPr>
            </a:p>
          </p:txBody>
        </p:sp>
      </p:grpSp>
      <p:sp>
        <p:nvSpPr>
          <p:cNvPr id="136" name="Oval 135"/>
          <p:cNvSpPr/>
          <p:nvPr/>
        </p:nvSpPr>
        <p:spPr>
          <a:xfrm>
            <a:off x="8229600" y="957425"/>
            <a:ext cx="171450" cy="17145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37" name="TextBox 136"/>
          <p:cNvSpPr txBox="1"/>
          <p:nvPr/>
        </p:nvSpPr>
        <p:spPr>
          <a:xfrm>
            <a:off x="8058150" y="659323"/>
            <a:ext cx="514350" cy="161583"/>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685783"/>
            <a:r>
              <a:rPr lang="en-US" sz="1050" dirty="0">
                <a:solidFill>
                  <a:srgbClr val="737373"/>
                </a:solidFill>
              </a:rPr>
              <a:t>2015</a:t>
            </a:r>
          </a:p>
        </p:txBody>
      </p:sp>
      <p:grpSp>
        <p:nvGrpSpPr>
          <p:cNvPr id="138" name="Group 137"/>
          <p:cNvGrpSpPr/>
          <p:nvPr/>
        </p:nvGrpSpPr>
        <p:grpSpPr>
          <a:xfrm>
            <a:off x="6639866" y="1002236"/>
            <a:ext cx="218135" cy="218175"/>
            <a:chOff x="2240339" y="3733800"/>
            <a:chExt cx="290846" cy="290900"/>
          </a:xfrm>
        </p:grpSpPr>
        <p:sp>
          <p:nvSpPr>
            <p:cNvPr id="139" name="Oval 13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40" name="TextBox 139"/>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9</a:t>
              </a:r>
              <a:endParaRPr lang="en-US" sz="1050" dirty="0">
                <a:solidFill>
                  <a:srgbClr val="737373"/>
                </a:solidFill>
              </a:endParaRPr>
            </a:p>
          </p:txBody>
        </p:sp>
      </p:grpSp>
      <p:grpSp>
        <p:nvGrpSpPr>
          <p:cNvPr id="141" name="Group 140"/>
          <p:cNvGrpSpPr/>
          <p:nvPr/>
        </p:nvGrpSpPr>
        <p:grpSpPr>
          <a:xfrm>
            <a:off x="6979445" y="1002236"/>
            <a:ext cx="218135" cy="218175"/>
            <a:chOff x="2240339" y="3733800"/>
            <a:chExt cx="290846" cy="290900"/>
          </a:xfrm>
        </p:grpSpPr>
        <p:sp>
          <p:nvSpPr>
            <p:cNvPr id="142" name="Oval 14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43" name="TextBox 142"/>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10</a:t>
              </a:r>
              <a:endParaRPr lang="en-US" sz="1050" dirty="0">
                <a:solidFill>
                  <a:srgbClr val="737373"/>
                </a:solidFill>
              </a:endParaRPr>
            </a:p>
          </p:txBody>
        </p:sp>
      </p:grpSp>
      <p:grpSp>
        <p:nvGrpSpPr>
          <p:cNvPr id="144" name="Group 143"/>
          <p:cNvGrpSpPr/>
          <p:nvPr/>
        </p:nvGrpSpPr>
        <p:grpSpPr>
          <a:xfrm>
            <a:off x="7315201" y="1002236"/>
            <a:ext cx="218135" cy="218175"/>
            <a:chOff x="2240339" y="3733800"/>
            <a:chExt cx="290846" cy="290900"/>
          </a:xfrm>
        </p:grpSpPr>
        <p:sp>
          <p:nvSpPr>
            <p:cNvPr id="145" name="Oval 14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46" name="TextBox 145"/>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11</a:t>
              </a:r>
              <a:endParaRPr lang="en-US" sz="1050" dirty="0">
                <a:solidFill>
                  <a:srgbClr val="737373"/>
                </a:solidFill>
              </a:endParaRPr>
            </a:p>
          </p:txBody>
        </p:sp>
      </p:grpSp>
    </p:spTree>
    <p:extLst>
      <p:ext uri="{BB962C8B-B14F-4D97-AF65-F5344CB8AC3E}">
        <p14:creationId xmlns:p14="http://schemas.microsoft.com/office/powerpoint/2010/main" val="35990382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p:cNvGrpSpPr/>
          <p:nvPr/>
        </p:nvGrpSpPr>
        <p:grpSpPr>
          <a:xfrm>
            <a:off x="2800350" y="1963069"/>
            <a:ext cx="3428448" cy="2876366"/>
            <a:chOff x="4034172" y="2895600"/>
            <a:chExt cx="4298788" cy="3606555"/>
          </a:xfrm>
        </p:grpSpPr>
        <p:sp>
          <p:nvSpPr>
            <p:cNvPr id="99" name="Rectangle 98"/>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00" name="Rectangle 99"/>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1"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2"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3"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4" name="Rectangle 103"/>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5" name="Oval 104"/>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u="sng">
                <a:solidFill>
                  <a:prstClr val="white"/>
                </a:solidFill>
              </a:endParaRPr>
            </a:p>
          </p:txBody>
        </p:sp>
        <p:sp>
          <p:nvSpPr>
            <p:cNvPr id="106" name="Oval 105"/>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u="sng">
                <a:solidFill>
                  <a:prstClr val="white"/>
                </a:solidFill>
              </a:endParaRPr>
            </a:p>
          </p:txBody>
        </p:sp>
      </p:grpSp>
      <p:sp>
        <p:nvSpPr>
          <p:cNvPr id="107" name="Rectangle 106"/>
          <p:cNvSpPr/>
          <p:nvPr/>
        </p:nvSpPr>
        <p:spPr>
          <a:xfrm>
            <a:off x="2881708" y="2261349"/>
            <a:ext cx="3268607" cy="2502071"/>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srgbClr val="737373"/>
              </a:solidFill>
            </a:endParaRPr>
          </a:p>
        </p:txBody>
      </p:sp>
      <p:sp>
        <p:nvSpPr>
          <p:cNvPr id="108" name="TextBox 107"/>
          <p:cNvSpPr txBox="1"/>
          <p:nvPr/>
        </p:nvSpPr>
        <p:spPr>
          <a:xfrm>
            <a:off x="2926642" y="2343150"/>
            <a:ext cx="3176376" cy="323165"/>
          </a:xfrm>
          <a:prstGeom prst="rect">
            <a:avLst/>
          </a:prstGeom>
          <a:noFill/>
        </p:spPr>
        <p:txBody>
          <a:bodyPr wrap="square" rtlCol="0">
            <a:spAutoFit/>
          </a:bodyPr>
          <a:lstStyle/>
          <a:p>
            <a:pPr algn="ctr" defTabSz="685783"/>
            <a:r>
              <a:rPr lang="en-US" sz="1500" dirty="0">
                <a:solidFill>
                  <a:prstClr val="white"/>
                </a:solidFill>
                <a:latin typeface="Segoe UI Semibold" panose="020B0702040204020203" pitchFamily="34" charset="0"/>
                <a:cs typeface="Segoe UI Semibold" panose="020B0702040204020203" pitchFamily="34" charset="0"/>
              </a:rPr>
              <a:t>Trident</a:t>
            </a:r>
          </a:p>
        </p:txBody>
      </p:sp>
      <p:pic>
        <p:nvPicPr>
          <p:cNvPr id="88" name="Picture 2" descr="http://fabspider.com/wp-content/uploads/2011/05/ie6-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6209" y="1275834"/>
            <a:ext cx="435775" cy="460060"/>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2985516" y="2952086"/>
            <a:ext cx="1417426" cy="1619915"/>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Quirks</a:t>
            </a:r>
            <a:endParaRPr lang="en-US" sz="1050" dirty="0">
              <a:solidFill>
                <a:srgbClr val="737373"/>
              </a:solidFill>
              <a:latin typeface="Segoe UI Light" panose="020B0502040204020203" pitchFamily="34" charset="0"/>
              <a:cs typeface="Segoe UI Light" panose="020B0502040204020203" pitchFamily="34" charset="0"/>
            </a:endParaRPr>
          </a:p>
        </p:txBody>
      </p:sp>
      <p:sp>
        <p:nvSpPr>
          <p:cNvPr id="90" name="Rectangle 89"/>
          <p:cNvSpPr/>
          <p:nvPr/>
        </p:nvSpPr>
        <p:spPr>
          <a:xfrm>
            <a:off x="4585716" y="2952086"/>
            <a:ext cx="1417426" cy="1619915"/>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Strict</a:t>
            </a:r>
            <a:endParaRPr lang="en-US" sz="1050" dirty="0">
              <a:solidFill>
                <a:srgbClr val="737373"/>
              </a:solidFill>
              <a:latin typeface="Segoe UI Light" panose="020B0502040204020203" pitchFamily="34" charset="0"/>
              <a:cs typeface="Segoe UI Light" panose="020B0502040204020203" pitchFamily="34" charset="0"/>
            </a:endParaRPr>
          </a:p>
        </p:txBody>
      </p:sp>
      <p:sp>
        <p:nvSpPr>
          <p:cNvPr id="4" name="TextBox 3"/>
          <p:cNvSpPr txBox="1"/>
          <p:nvPr/>
        </p:nvSpPr>
        <p:spPr>
          <a:xfrm>
            <a:off x="931238" y="3328179"/>
            <a:ext cx="1197764" cy="369332"/>
          </a:xfrm>
          <a:prstGeom prst="rect">
            <a:avLst/>
          </a:prstGeom>
          <a:noFill/>
        </p:spPr>
        <p:txBody>
          <a:bodyPr wrap="none" rtlCol="0">
            <a:spAutoFit/>
          </a:bodyPr>
          <a:lstStyle/>
          <a:p>
            <a:pPr defTabSz="685783"/>
            <a:r>
              <a:rPr lang="en-US" dirty="0">
                <a:solidFill>
                  <a:srgbClr val="737373"/>
                </a:solidFill>
                <a:latin typeface="Consolas" panose="020B0609020204030204" pitchFamily="49" charset="0"/>
                <a:cs typeface="Consolas" panose="020B0609020204030204" pitchFamily="49" charset="0"/>
              </a:rPr>
              <a:t>!DOCTYPE</a:t>
            </a:r>
            <a:endParaRPr lang="en-US" sz="1050" dirty="0">
              <a:solidFill>
                <a:srgbClr val="737373"/>
              </a:solidFill>
              <a:latin typeface="Consolas" panose="020B0609020204030204" pitchFamily="49" charset="0"/>
              <a:cs typeface="Consolas" panose="020B0609020204030204" pitchFamily="49" charset="0"/>
            </a:endParaRPr>
          </a:p>
        </p:txBody>
      </p:sp>
      <p:cxnSp>
        <p:nvCxnSpPr>
          <p:cNvPr id="49" name="Straight Connector 48"/>
          <p:cNvCxnSpPr>
            <a:endCxn id="94" idx="2"/>
          </p:cNvCxnSpPr>
          <p:nvPr/>
        </p:nvCxnSpPr>
        <p:spPr>
          <a:xfrm flipV="1">
            <a:off x="800100" y="1043150"/>
            <a:ext cx="7429500" cy="5031"/>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742950" y="957425"/>
            <a:ext cx="171450" cy="17145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51" name="TextBox 50"/>
          <p:cNvSpPr txBox="1"/>
          <p:nvPr/>
        </p:nvSpPr>
        <p:spPr>
          <a:xfrm>
            <a:off x="571500" y="659323"/>
            <a:ext cx="514350" cy="161583"/>
          </a:xfrm>
          <a:prstGeom prst="rect">
            <a:avLst/>
          </a:prstGeom>
          <a:noFill/>
        </p:spPr>
        <p:txBody>
          <a:bodyPr wrap="square" lIns="0" tIns="0" rIns="0" bIns="0" rtlCol="0">
            <a:spAutoFit/>
          </a:bodyPr>
          <a:lstStyle/>
          <a:p>
            <a:pPr algn="ctr" defTabSz="685783"/>
            <a:r>
              <a:rPr lang="en-US" sz="1050" dirty="0">
                <a:solidFill>
                  <a:srgbClr val="737373"/>
                </a:solidFill>
                <a:latin typeface="Segoe UI Semilight" panose="020B0402040204020203" pitchFamily="34" charset="0"/>
                <a:cs typeface="Segoe UI Semilight" panose="020B0402040204020203" pitchFamily="34" charset="0"/>
              </a:rPr>
              <a:t>1995</a:t>
            </a:r>
          </a:p>
        </p:txBody>
      </p:sp>
      <p:grpSp>
        <p:nvGrpSpPr>
          <p:cNvPr id="52" name="Group 51"/>
          <p:cNvGrpSpPr/>
          <p:nvPr/>
        </p:nvGrpSpPr>
        <p:grpSpPr>
          <a:xfrm>
            <a:off x="1382066" y="1002236"/>
            <a:ext cx="218135" cy="218175"/>
            <a:chOff x="2240339" y="3733800"/>
            <a:chExt cx="290846" cy="290900"/>
          </a:xfrm>
        </p:grpSpPr>
        <p:sp>
          <p:nvSpPr>
            <p:cNvPr id="53" name="Oval 5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54" name="TextBox 53"/>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3</a:t>
              </a:r>
              <a:endParaRPr lang="en-US" sz="1050" dirty="0">
                <a:solidFill>
                  <a:srgbClr val="737373"/>
                </a:solidFill>
              </a:endParaRPr>
            </a:p>
          </p:txBody>
        </p:sp>
      </p:grpSp>
      <p:grpSp>
        <p:nvGrpSpPr>
          <p:cNvPr id="58" name="Group 57"/>
          <p:cNvGrpSpPr/>
          <p:nvPr/>
        </p:nvGrpSpPr>
        <p:grpSpPr>
          <a:xfrm>
            <a:off x="1771651" y="1002236"/>
            <a:ext cx="218135" cy="218175"/>
            <a:chOff x="2240339" y="3733800"/>
            <a:chExt cx="290846" cy="290900"/>
          </a:xfrm>
        </p:grpSpPr>
        <p:sp>
          <p:nvSpPr>
            <p:cNvPr id="59" name="Oval 5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60" name="TextBox 59"/>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4</a:t>
              </a:r>
              <a:endParaRPr lang="en-US" sz="1050" dirty="0">
                <a:solidFill>
                  <a:srgbClr val="737373"/>
                </a:solidFill>
              </a:endParaRPr>
            </a:p>
          </p:txBody>
        </p:sp>
      </p:grpSp>
      <p:grpSp>
        <p:nvGrpSpPr>
          <p:cNvPr id="61" name="Group 60"/>
          <p:cNvGrpSpPr/>
          <p:nvPr/>
        </p:nvGrpSpPr>
        <p:grpSpPr>
          <a:xfrm>
            <a:off x="914401" y="1002236"/>
            <a:ext cx="218135" cy="218175"/>
            <a:chOff x="2240339" y="3733800"/>
            <a:chExt cx="290846" cy="290900"/>
          </a:xfrm>
        </p:grpSpPr>
        <p:sp>
          <p:nvSpPr>
            <p:cNvPr id="62" name="Oval 6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63" name="TextBox 62"/>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1</a:t>
              </a:r>
              <a:endParaRPr lang="en-US" sz="1050" dirty="0">
                <a:solidFill>
                  <a:srgbClr val="737373"/>
                </a:solidFill>
              </a:endParaRPr>
            </a:p>
          </p:txBody>
        </p:sp>
      </p:grpSp>
      <p:grpSp>
        <p:nvGrpSpPr>
          <p:cNvPr id="64" name="Group 63"/>
          <p:cNvGrpSpPr/>
          <p:nvPr/>
        </p:nvGrpSpPr>
        <p:grpSpPr>
          <a:xfrm>
            <a:off x="1039166" y="1002236"/>
            <a:ext cx="218135" cy="218175"/>
            <a:chOff x="2240339" y="3733800"/>
            <a:chExt cx="290846" cy="290900"/>
          </a:xfrm>
        </p:grpSpPr>
        <p:sp>
          <p:nvSpPr>
            <p:cNvPr id="65" name="Oval 6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66" name="TextBox 65"/>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2</a:t>
              </a:r>
              <a:endParaRPr lang="en-US" sz="1050" dirty="0">
                <a:solidFill>
                  <a:srgbClr val="737373"/>
                </a:solidFill>
              </a:endParaRPr>
            </a:p>
          </p:txBody>
        </p:sp>
      </p:grpSp>
      <p:grpSp>
        <p:nvGrpSpPr>
          <p:cNvPr id="67" name="Group 66"/>
          <p:cNvGrpSpPr/>
          <p:nvPr/>
        </p:nvGrpSpPr>
        <p:grpSpPr>
          <a:xfrm>
            <a:off x="2475060" y="1002236"/>
            <a:ext cx="218135" cy="218175"/>
            <a:chOff x="2240339" y="3733800"/>
            <a:chExt cx="290846" cy="290900"/>
          </a:xfrm>
        </p:grpSpPr>
        <p:sp>
          <p:nvSpPr>
            <p:cNvPr id="68" name="Oval 67"/>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69" name="TextBox 68"/>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5.5</a:t>
              </a:r>
              <a:endParaRPr lang="en-US" sz="1050" dirty="0">
                <a:solidFill>
                  <a:srgbClr val="737373"/>
                </a:solidFill>
              </a:endParaRPr>
            </a:p>
          </p:txBody>
        </p:sp>
      </p:grpSp>
      <p:grpSp>
        <p:nvGrpSpPr>
          <p:cNvPr id="70" name="Group 69"/>
          <p:cNvGrpSpPr/>
          <p:nvPr/>
        </p:nvGrpSpPr>
        <p:grpSpPr>
          <a:xfrm>
            <a:off x="2807495" y="1002236"/>
            <a:ext cx="218135" cy="218175"/>
            <a:chOff x="2240339" y="3733800"/>
            <a:chExt cx="290846" cy="290900"/>
          </a:xfrm>
        </p:grpSpPr>
        <p:sp>
          <p:nvSpPr>
            <p:cNvPr id="71" name="Oval 7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72" name="TextBox 71"/>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6</a:t>
              </a:r>
              <a:endParaRPr lang="en-US" sz="1050" dirty="0">
                <a:solidFill>
                  <a:srgbClr val="737373"/>
                </a:solidFill>
              </a:endParaRPr>
            </a:p>
          </p:txBody>
        </p:sp>
      </p:grpSp>
      <p:grpSp>
        <p:nvGrpSpPr>
          <p:cNvPr id="73" name="Group 72"/>
          <p:cNvGrpSpPr/>
          <p:nvPr/>
        </p:nvGrpSpPr>
        <p:grpSpPr>
          <a:xfrm>
            <a:off x="2225029" y="1002236"/>
            <a:ext cx="218135" cy="218175"/>
            <a:chOff x="2240339" y="3733800"/>
            <a:chExt cx="290846" cy="290900"/>
          </a:xfrm>
        </p:grpSpPr>
        <p:sp>
          <p:nvSpPr>
            <p:cNvPr id="74" name="Oval 7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75" name="TextBox 74"/>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5</a:t>
              </a:r>
              <a:endParaRPr lang="en-US" sz="1050" dirty="0">
                <a:solidFill>
                  <a:srgbClr val="737373"/>
                </a:solidFill>
              </a:endParaRPr>
            </a:p>
          </p:txBody>
        </p:sp>
      </p:grpSp>
      <p:grpSp>
        <p:nvGrpSpPr>
          <p:cNvPr id="79" name="Group 78"/>
          <p:cNvGrpSpPr/>
          <p:nvPr/>
        </p:nvGrpSpPr>
        <p:grpSpPr>
          <a:xfrm>
            <a:off x="4925366" y="1002236"/>
            <a:ext cx="218135" cy="218175"/>
            <a:chOff x="2240339" y="3733800"/>
            <a:chExt cx="290846" cy="290900"/>
          </a:xfrm>
        </p:grpSpPr>
        <p:sp>
          <p:nvSpPr>
            <p:cNvPr id="80" name="Oval 7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81" name="TextBox 80"/>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7</a:t>
              </a:r>
              <a:endParaRPr lang="en-US" sz="1050" dirty="0">
                <a:solidFill>
                  <a:srgbClr val="737373"/>
                </a:solidFill>
              </a:endParaRPr>
            </a:p>
          </p:txBody>
        </p:sp>
      </p:grpSp>
      <p:grpSp>
        <p:nvGrpSpPr>
          <p:cNvPr id="82" name="Group 81"/>
          <p:cNvGrpSpPr/>
          <p:nvPr/>
        </p:nvGrpSpPr>
        <p:grpSpPr>
          <a:xfrm>
            <a:off x="6182666" y="1002236"/>
            <a:ext cx="218135" cy="218175"/>
            <a:chOff x="2240339" y="3733800"/>
            <a:chExt cx="290846" cy="290900"/>
          </a:xfrm>
        </p:grpSpPr>
        <p:sp>
          <p:nvSpPr>
            <p:cNvPr id="83" name="Oval 8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84" name="TextBox 83"/>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8</a:t>
              </a:r>
              <a:endParaRPr lang="en-US" sz="1050" dirty="0">
                <a:solidFill>
                  <a:srgbClr val="737373"/>
                </a:solidFill>
              </a:endParaRPr>
            </a:p>
          </p:txBody>
        </p:sp>
      </p:grpSp>
      <p:grpSp>
        <p:nvGrpSpPr>
          <p:cNvPr id="85" name="Group 84"/>
          <p:cNvGrpSpPr/>
          <p:nvPr/>
        </p:nvGrpSpPr>
        <p:grpSpPr>
          <a:xfrm>
            <a:off x="2003573" y="1002236"/>
            <a:ext cx="218135" cy="218175"/>
            <a:chOff x="2240339" y="3733800"/>
            <a:chExt cx="290846" cy="290900"/>
          </a:xfrm>
        </p:grpSpPr>
        <p:sp>
          <p:nvSpPr>
            <p:cNvPr id="86" name="Oval 8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87" name="TextBox 86"/>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4.x</a:t>
              </a:r>
              <a:endParaRPr lang="en-US" sz="1050" dirty="0">
                <a:solidFill>
                  <a:srgbClr val="737373"/>
                </a:solidFill>
              </a:endParaRPr>
            </a:p>
          </p:txBody>
        </p:sp>
      </p:grpSp>
      <p:grpSp>
        <p:nvGrpSpPr>
          <p:cNvPr id="91" name="Group 90"/>
          <p:cNvGrpSpPr/>
          <p:nvPr/>
        </p:nvGrpSpPr>
        <p:grpSpPr>
          <a:xfrm>
            <a:off x="6639866" y="1002236"/>
            <a:ext cx="218135" cy="218175"/>
            <a:chOff x="2240339" y="3733800"/>
            <a:chExt cx="290846" cy="290900"/>
          </a:xfrm>
        </p:grpSpPr>
        <p:sp>
          <p:nvSpPr>
            <p:cNvPr id="92" name="Oval 9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93" name="TextBox 92"/>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9</a:t>
              </a:r>
              <a:endParaRPr lang="en-US" sz="1050" dirty="0">
                <a:solidFill>
                  <a:srgbClr val="737373"/>
                </a:solidFill>
              </a:endParaRPr>
            </a:p>
          </p:txBody>
        </p:sp>
      </p:grpSp>
      <p:sp>
        <p:nvSpPr>
          <p:cNvPr id="94" name="Oval 93"/>
          <p:cNvSpPr/>
          <p:nvPr/>
        </p:nvSpPr>
        <p:spPr>
          <a:xfrm>
            <a:off x="8229600" y="957425"/>
            <a:ext cx="171450" cy="17145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95" name="TextBox 94"/>
          <p:cNvSpPr txBox="1"/>
          <p:nvPr/>
        </p:nvSpPr>
        <p:spPr>
          <a:xfrm>
            <a:off x="8058150" y="659323"/>
            <a:ext cx="514350" cy="161583"/>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685783"/>
            <a:r>
              <a:rPr lang="en-US" sz="1050" dirty="0">
                <a:solidFill>
                  <a:srgbClr val="737373"/>
                </a:solidFill>
              </a:rPr>
              <a:t>2015</a:t>
            </a:r>
          </a:p>
        </p:txBody>
      </p:sp>
      <p:grpSp>
        <p:nvGrpSpPr>
          <p:cNvPr id="96" name="Group 95"/>
          <p:cNvGrpSpPr/>
          <p:nvPr/>
        </p:nvGrpSpPr>
        <p:grpSpPr>
          <a:xfrm>
            <a:off x="6639866" y="1002236"/>
            <a:ext cx="218135" cy="218175"/>
            <a:chOff x="2240339" y="3733800"/>
            <a:chExt cx="290846" cy="290900"/>
          </a:xfrm>
        </p:grpSpPr>
        <p:sp>
          <p:nvSpPr>
            <p:cNvPr id="97" name="Oval 9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09" name="TextBox 108"/>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9</a:t>
              </a:r>
              <a:endParaRPr lang="en-US" sz="1050" dirty="0">
                <a:solidFill>
                  <a:srgbClr val="737373"/>
                </a:solidFill>
              </a:endParaRPr>
            </a:p>
          </p:txBody>
        </p:sp>
      </p:grpSp>
      <p:grpSp>
        <p:nvGrpSpPr>
          <p:cNvPr id="110" name="Group 109"/>
          <p:cNvGrpSpPr/>
          <p:nvPr/>
        </p:nvGrpSpPr>
        <p:grpSpPr>
          <a:xfrm>
            <a:off x="6979445" y="1002236"/>
            <a:ext cx="218135" cy="218175"/>
            <a:chOff x="2240339" y="3733800"/>
            <a:chExt cx="290846" cy="290900"/>
          </a:xfrm>
        </p:grpSpPr>
        <p:sp>
          <p:nvSpPr>
            <p:cNvPr id="111" name="Oval 11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12" name="TextBox 111"/>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10</a:t>
              </a:r>
              <a:endParaRPr lang="en-US" sz="1050" dirty="0">
                <a:solidFill>
                  <a:srgbClr val="737373"/>
                </a:solidFill>
              </a:endParaRPr>
            </a:p>
          </p:txBody>
        </p:sp>
      </p:grpSp>
      <p:grpSp>
        <p:nvGrpSpPr>
          <p:cNvPr id="113" name="Group 112"/>
          <p:cNvGrpSpPr/>
          <p:nvPr/>
        </p:nvGrpSpPr>
        <p:grpSpPr>
          <a:xfrm>
            <a:off x="7315201" y="1002236"/>
            <a:ext cx="218135" cy="218175"/>
            <a:chOff x="2240339" y="3733800"/>
            <a:chExt cx="290846" cy="290900"/>
          </a:xfrm>
        </p:grpSpPr>
        <p:sp>
          <p:nvSpPr>
            <p:cNvPr id="114" name="Oval 11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15" name="TextBox 114"/>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11</a:t>
              </a:r>
              <a:endParaRPr lang="en-US" sz="1050" dirty="0">
                <a:solidFill>
                  <a:srgbClr val="737373"/>
                </a:solidFill>
              </a:endParaRPr>
            </a:p>
          </p:txBody>
        </p:sp>
      </p:grpSp>
      <p:cxnSp>
        <p:nvCxnSpPr>
          <p:cNvPr id="78" name="Straight Connector 77"/>
          <p:cNvCxnSpPr/>
          <p:nvPr/>
        </p:nvCxnSpPr>
        <p:spPr>
          <a:xfrm>
            <a:off x="171451" y="573733"/>
            <a:ext cx="2138749"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453692" y="265957"/>
            <a:ext cx="1989472" cy="307777"/>
          </a:xfrm>
          <a:prstGeom prst="rect">
            <a:avLst/>
          </a:prstGeom>
          <a:noFill/>
        </p:spPr>
        <p:txBody>
          <a:bodyPr wrap="square" rtlCol="0">
            <a:spAutoFit/>
          </a:bodyPr>
          <a:lstStyle/>
          <a:p>
            <a:pPr algn="r" defTabSz="685783"/>
            <a:r>
              <a:rPr lang="en-US" sz="1400" dirty="0">
                <a:solidFill>
                  <a:srgbClr val="FFB900"/>
                </a:solidFill>
                <a:latin typeface="Segoe UI Semibold" panose="020B0702040204020203" pitchFamily="34" charset="0"/>
                <a:cs typeface="Segoe UI Semibold" panose="020B0702040204020203" pitchFamily="34" charset="0"/>
              </a:rPr>
              <a:t>HTML4, ES3, CSS2</a:t>
            </a:r>
          </a:p>
        </p:txBody>
      </p:sp>
    </p:spTree>
    <p:extLst>
      <p:ext uri="{BB962C8B-B14F-4D97-AF65-F5344CB8AC3E}">
        <p14:creationId xmlns:p14="http://schemas.microsoft.com/office/powerpoint/2010/main" val="9881707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Straight Connector 76"/>
          <p:cNvCxnSpPr/>
          <p:nvPr/>
        </p:nvCxnSpPr>
        <p:spPr>
          <a:xfrm>
            <a:off x="171450" y="573733"/>
            <a:ext cx="281406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2800350" y="1963069"/>
            <a:ext cx="3428448" cy="2876366"/>
            <a:chOff x="4034172" y="2895600"/>
            <a:chExt cx="4298788" cy="3606555"/>
          </a:xfrm>
        </p:grpSpPr>
        <p:sp>
          <p:nvSpPr>
            <p:cNvPr id="99" name="Rectangle 98"/>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00" name="Rectangle 99"/>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1"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2"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3"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4" name="Rectangle 103"/>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5" name="Oval 104"/>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u="sng">
                <a:solidFill>
                  <a:prstClr val="white"/>
                </a:solidFill>
              </a:endParaRPr>
            </a:p>
          </p:txBody>
        </p:sp>
        <p:sp>
          <p:nvSpPr>
            <p:cNvPr id="106" name="Oval 105"/>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u="sng">
                <a:solidFill>
                  <a:prstClr val="white"/>
                </a:solidFill>
              </a:endParaRPr>
            </a:p>
          </p:txBody>
        </p:sp>
      </p:grpSp>
      <p:sp>
        <p:nvSpPr>
          <p:cNvPr id="107" name="Rectangle 106"/>
          <p:cNvSpPr/>
          <p:nvPr/>
        </p:nvSpPr>
        <p:spPr>
          <a:xfrm>
            <a:off x="2881708" y="2261349"/>
            <a:ext cx="3268607" cy="2502071"/>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srgbClr val="737373"/>
              </a:solidFill>
            </a:endParaRPr>
          </a:p>
        </p:txBody>
      </p:sp>
      <p:sp>
        <p:nvSpPr>
          <p:cNvPr id="108" name="TextBox 107"/>
          <p:cNvSpPr txBox="1"/>
          <p:nvPr/>
        </p:nvSpPr>
        <p:spPr>
          <a:xfrm>
            <a:off x="2926642" y="2343150"/>
            <a:ext cx="3176376" cy="323165"/>
          </a:xfrm>
          <a:prstGeom prst="rect">
            <a:avLst/>
          </a:prstGeom>
          <a:noFill/>
        </p:spPr>
        <p:txBody>
          <a:bodyPr wrap="square" rtlCol="0">
            <a:spAutoFit/>
          </a:bodyPr>
          <a:lstStyle/>
          <a:p>
            <a:pPr algn="ctr" defTabSz="685783"/>
            <a:r>
              <a:rPr lang="en-US" sz="1500" dirty="0">
                <a:solidFill>
                  <a:prstClr val="white"/>
                </a:solidFill>
                <a:latin typeface="Segoe UI Semibold" panose="020B0702040204020203" pitchFamily="34" charset="0"/>
                <a:cs typeface="Segoe UI Semibold" panose="020B0702040204020203" pitchFamily="34" charset="0"/>
              </a:rPr>
              <a:t>Trident</a:t>
            </a:r>
          </a:p>
        </p:txBody>
      </p:sp>
      <p:pic>
        <p:nvPicPr>
          <p:cNvPr id="88" name="Picture 2" descr="http://fabspider.com/wp-content/uploads/2011/05/ie6-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8675" y="1294104"/>
            <a:ext cx="435775" cy="460060"/>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931238" y="3328179"/>
            <a:ext cx="1197764" cy="369332"/>
          </a:xfrm>
          <a:prstGeom prst="rect">
            <a:avLst/>
          </a:prstGeom>
          <a:noFill/>
        </p:spPr>
        <p:txBody>
          <a:bodyPr wrap="none" rtlCol="0">
            <a:spAutoFit/>
          </a:bodyPr>
          <a:lstStyle/>
          <a:p>
            <a:pPr defTabSz="685783"/>
            <a:r>
              <a:rPr lang="en-US" dirty="0">
                <a:solidFill>
                  <a:srgbClr val="737373"/>
                </a:solidFill>
                <a:latin typeface="Consolas" panose="020B0609020204030204" pitchFamily="49" charset="0"/>
                <a:cs typeface="Consolas" panose="020B0609020204030204" pitchFamily="49" charset="0"/>
              </a:rPr>
              <a:t>!DOCTYPE</a:t>
            </a:r>
            <a:endParaRPr lang="en-US" sz="1050" dirty="0">
              <a:solidFill>
                <a:srgbClr val="737373"/>
              </a:solidFill>
              <a:latin typeface="Consolas" panose="020B0609020204030204" pitchFamily="49" charset="0"/>
              <a:cs typeface="Consolas" panose="020B0609020204030204" pitchFamily="49" charset="0"/>
            </a:endParaRPr>
          </a:p>
        </p:txBody>
      </p:sp>
      <p:cxnSp>
        <p:nvCxnSpPr>
          <p:cNvPr id="53" name="Straight Connector 52"/>
          <p:cNvCxnSpPr>
            <a:endCxn id="110" idx="2"/>
          </p:cNvCxnSpPr>
          <p:nvPr/>
        </p:nvCxnSpPr>
        <p:spPr>
          <a:xfrm flipV="1">
            <a:off x="800100" y="1043150"/>
            <a:ext cx="7429500" cy="5031"/>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742950" y="957425"/>
            <a:ext cx="171450" cy="17145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58" name="TextBox 57"/>
          <p:cNvSpPr txBox="1"/>
          <p:nvPr/>
        </p:nvSpPr>
        <p:spPr>
          <a:xfrm>
            <a:off x="571500" y="659323"/>
            <a:ext cx="514350" cy="161583"/>
          </a:xfrm>
          <a:prstGeom prst="rect">
            <a:avLst/>
          </a:prstGeom>
          <a:noFill/>
        </p:spPr>
        <p:txBody>
          <a:bodyPr wrap="square" lIns="0" tIns="0" rIns="0" bIns="0" rtlCol="0">
            <a:spAutoFit/>
          </a:bodyPr>
          <a:lstStyle/>
          <a:p>
            <a:pPr algn="ctr" defTabSz="685783"/>
            <a:r>
              <a:rPr lang="en-US" sz="1050" dirty="0">
                <a:solidFill>
                  <a:srgbClr val="737373"/>
                </a:solidFill>
                <a:latin typeface="Segoe UI Semilight" panose="020B0402040204020203" pitchFamily="34" charset="0"/>
                <a:cs typeface="Segoe UI Semilight" panose="020B0402040204020203" pitchFamily="34" charset="0"/>
              </a:rPr>
              <a:t>1995</a:t>
            </a:r>
          </a:p>
        </p:txBody>
      </p:sp>
      <p:grpSp>
        <p:nvGrpSpPr>
          <p:cNvPr id="60" name="Group 59"/>
          <p:cNvGrpSpPr/>
          <p:nvPr/>
        </p:nvGrpSpPr>
        <p:grpSpPr>
          <a:xfrm>
            <a:off x="1382066" y="1002236"/>
            <a:ext cx="218135" cy="218175"/>
            <a:chOff x="2240339" y="3733800"/>
            <a:chExt cx="290846" cy="290900"/>
          </a:xfrm>
        </p:grpSpPr>
        <p:sp>
          <p:nvSpPr>
            <p:cNvPr id="61" name="Oval 6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62" name="TextBox 61"/>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3</a:t>
              </a:r>
              <a:endParaRPr lang="en-US" sz="1050" dirty="0">
                <a:solidFill>
                  <a:srgbClr val="737373"/>
                </a:solidFill>
              </a:endParaRPr>
            </a:p>
          </p:txBody>
        </p:sp>
      </p:grpSp>
      <p:grpSp>
        <p:nvGrpSpPr>
          <p:cNvPr id="63" name="Group 62"/>
          <p:cNvGrpSpPr/>
          <p:nvPr/>
        </p:nvGrpSpPr>
        <p:grpSpPr>
          <a:xfrm>
            <a:off x="1771651" y="1002236"/>
            <a:ext cx="218135" cy="218175"/>
            <a:chOff x="2240339" y="3733800"/>
            <a:chExt cx="290846" cy="290900"/>
          </a:xfrm>
        </p:grpSpPr>
        <p:sp>
          <p:nvSpPr>
            <p:cNvPr id="64" name="Oval 6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65" name="TextBox 64"/>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4</a:t>
              </a:r>
              <a:endParaRPr lang="en-US" sz="1050" dirty="0">
                <a:solidFill>
                  <a:srgbClr val="737373"/>
                </a:solidFill>
              </a:endParaRPr>
            </a:p>
          </p:txBody>
        </p:sp>
      </p:grpSp>
      <p:grpSp>
        <p:nvGrpSpPr>
          <p:cNvPr id="66" name="Group 65"/>
          <p:cNvGrpSpPr/>
          <p:nvPr/>
        </p:nvGrpSpPr>
        <p:grpSpPr>
          <a:xfrm>
            <a:off x="914401" y="1002236"/>
            <a:ext cx="218135" cy="218175"/>
            <a:chOff x="2240339" y="3733800"/>
            <a:chExt cx="290846" cy="290900"/>
          </a:xfrm>
        </p:grpSpPr>
        <p:sp>
          <p:nvSpPr>
            <p:cNvPr id="67" name="Oval 6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68" name="TextBox 67"/>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1</a:t>
              </a:r>
              <a:endParaRPr lang="en-US" sz="1050" dirty="0">
                <a:solidFill>
                  <a:srgbClr val="737373"/>
                </a:solidFill>
              </a:endParaRPr>
            </a:p>
          </p:txBody>
        </p:sp>
      </p:grpSp>
      <p:grpSp>
        <p:nvGrpSpPr>
          <p:cNvPr id="69" name="Group 68"/>
          <p:cNvGrpSpPr/>
          <p:nvPr/>
        </p:nvGrpSpPr>
        <p:grpSpPr>
          <a:xfrm>
            <a:off x="1039166" y="1002236"/>
            <a:ext cx="218135" cy="218175"/>
            <a:chOff x="2240339" y="3733800"/>
            <a:chExt cx="290846" cy="290900"/>
          </a:xfrm>
        </p:grpSpPr>
        <p:sp>
          <p:nvSpPr>
            <p:cNvPr id="70" name="Oval 6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71" name="TextBox 70"/>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2</a:t>
              </a:r>
              <a:endParaRPr lang="en-US" sz="1050" dirty="0">
                <a:solidFill>
                  <a:srgbClr val="737373"/>
                </a:solidFill>
              </a:endParaRPr>
            </a:p>
          </p:txBody>
        </p:sp>
      </p:grpSp>
      <p:grpSp>
        <p:nvGrpSpPr>
          <p:cNvPr id="72" name="Group 71"/>
          <p:cNvGrpSpPr/>
          <p:nvPr/>
        </p:nvGrpSpPr>
        <p:grpSpPr>
          <a:xfrm>
            <a:off x="2475060" y="1002236"/>
            <a:ext cx="218135" cy="218175"/>
            <a:chOff x="2240339" y="3733800"/>
            <a:chExt cx="290846" cy="290900"/>
          </a:xfrm>
        </p:grpSpPr>
        <p:sp>
          <p:nvSpPr>
            <p:cNvPr id="73" name="Oval 7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74" name="TextBox 73"/>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5.5</a:t>
              </a:r>
              <a:endParaRPr lang="en-US" sz="1050" dirty="0">
                <a:solidFill>
                  <a:srgbClr val="737373"/>
                </a:solidFill>
              </a:endParaRPr>
            </a:p>
          </p:txBody>
        </p:sp>
      </p:grpSp>
      <p:grpSp>
        <p:nvGrpSpPr>
          <p:cNvPr id="75" name="Group 74"/>
          <p:cNvGrpSpPr/>
          <p:nvPr/>
        </p:nvGrpSpPr>
        <p:grpSpPr>
          <a:xfrm>
            <a:off x="2807495" y="1002236"/>
            <a:ext cx="218135" cy="218175"/>
            <a:chOff x="2240339" y="3733800"/>
            <a:chExt cx="290846" cy="290900"/>
          </a:xfrm>
        </p:grpSpPr>
        <p:sp>
          <p:nvSpPr>
            <p:cNvPr id="79" name="Oval 7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80" name="TextBox 79"/>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6</a:t>
              </a:r>
              <a:endParaRPr lang="en-US" sz="1050" dirty="0">
                <a:solidFill>
                  <a:srgbClr val="737373"/>
                </a:solidFill>
              </a:endParaRPr>
            </a:p>
          </p:txBody>
        </p:sp>
      </p:grpSp>
      <p:grpSp>
        <p:nvGrpSpPr>
          <p:cNvPr id="81" name="Group 80"/>
          <p:cNvGrpSpPr/>
          <p:nvPr/>
        </p:nvGrpSpPr>
        <p:grpSpPr>
          <a:xfrm>
            <a:off x="2225029" y="1002236"/>
            <a:ext cx="218135" cy="218175"/>
            <a:chOff x="2240339" y="3733800"/>
            <a:chExt cx="290846" cy="290900"/>
          </a:xfrm>
        </p:grpSpPr>
        <p:sp>
          <p:nvSpPr>
            <p:cNvPr id="82" name="Oval 8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83" name="TextBox 82"/>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5</a:t>
              </a:r>
              <a:endParaRPr lang="en-US" sz="1050" dirty="0">
                <a:solidFill>
                  <a:srgbClr val="737373"/>
                </a:solidFill>
              </a:endParaRPr>
            </a:p>
          </p:txBody>
        </p:sp>
      </p:grpSp>
      <p:grpSp>
        <p:nvGrpSpPr>
          <p:cNvPr id="84" name="Group 83"/>
          <p:cNvGrpSpPr/>
          <p:nvPr/>
        </p:nvGrpSpPr>
        <p:grpSpPr>
          <a:xfrm>
            <a:off x="4925366" y="1002236"/>
            <a:ext cx="218135" cy="218175"/>
            <a:chOff x="2240339" y="3733800"/>
            <a:chExt cx="290846" cy="290900"/>
          </a:xfrm>
        </p:grpSpPr>
        <p:sp>
          <p:nvSpPr>
            <p:cNvPr id="85" name="Oval 8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86" name="TextBox 85"/>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7</a:t>
              </a:r>
              <a:endParaRPr lang="en-US" sz="1050" dirty="0">
                <a:solidFill>
                  <a:srgbClr val="737373"/>
                </a:solidFill>
              </a:endParaRPr>
            </a:p>
          </p:txBody>
        </p:sp>
      </p:grpSp>
      <p:grpSp>
        <p:nvGrpSpPr>
          <p:cNvPr id="87" name="Group 86"/>
          <p:cNvGrpSpPr/>
          <p:nvPr/>
        </p:nvGrpSpPr>
        <p:grpSpPr>
          <a:xfrm>
            <a:off x="6182666" y="1002236"/>
            <a:ext cx="218135" cy="218175"/>
            <a:chOff x="2240339" y="3733800"/>
            <a:chExt cx="290846" cy="290900"/>
          </a:xfrm>
        </p:grpSpPr>
        <p:sp>
          <p:nvSpPr>
            <p:cNvPr id="91" name="Oval 9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92" name="TextBox 91"/>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8</a:t>
              </a:r>
              <a:endParaRPr lang="en-US" sz="1050" dirty="0">
                <a:solidFill>
                  <a:srgbClr val="737373"/>
                </a:solidFill>
              </a:endParaRPr>
            </a:p>
          </p:txBody>
        </p:sp>
      </p:grpSp>
      <p:grpSp>
        <p:nvGrpSpPr>
          <p:cNvPr id="93" name="Group 92"/>
          <p:cNvGrpSpPr/>
          <p:nvPr/>
        </p:nvGrpSpPr>
        <p:grpSpPr>
          <a:xfrm>
            <a:off x="2003573" y="1002236"/>
            <a:ext cx="218135" cy="218175"/>
            <a:chOff x="2240339" y="3733800"/>
            <a:chExt cx="290846" cy="290900"/>
          </a:xfrm>
        </p:grpSpPr>
        <p:sp>
          <p:nvSpPr>
            <p:cNvPr id="94" name="Oval 9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95" name="TextBox 94"/>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4.x</a:t>
              </a:r>
              <a:endParaRPr lang="en-US" sz="1050" dirty="0">
                <a:solidFill>
                  <a:srgbClr val="737373"/>
                </a:solidFill>
              </a:endParaRPr>
            </a:p>
          </p:txBody>
        </p:sp>
      </p:grpSp>
      <p:grpSp>
        <p:nvGrpSpPr>
          <p:cNvPr id="96" name="Group 95"/>
          <p:cNvGrpSpPr/>
          <p:nvPr/>
        </p:nvGrpSpPr>
        <p:grpSpPr>
          <a:xfrm>
            <a:off x="6639866" y="1002236"/>
            <a:ext cx="218135" cy="218175"/>
            <a:chOff x="2240339" y="3733800"/>
            <a:chExt cx="290846" cy="290900"/>
          </a:xfrm>
        </p:grpSpPr>
        <p:sp>
          <p:nvSpPr>
            <p:cNvPr id="97" name="Oval 9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09" name="TextBox 108"/>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9</a:t>
              </a:r>
              <a:endParaRPr lang="en-US" sz="1050" dirty="0">
                <a:solidFill>
                  <a:srgbClr val="737373"/>
                </a:solidFill>
              </a:endParaRPr>
            </a:p>
          </p:txBody>
        </p:sp>
      </p:grpSp>
      <p:sp>
        <p:nvSpPr>
          <p:cNvPr id="110" name="Oval 109"/>
          <p:cNvSpPr/>
          <p:nvPr/>
        </p:nvSpPr>
        <p:spPr>
          <a:xfrm>
            <a:off x="8229600" y="957425"/>
            <a:ext cx="171450" cy="17145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11" name="TextBox 110"/>
          <p:cNvSpPr txBox="1"/>
          <p:nvPr/>
        </p:nvSpPr>
        <p:spPr>
          <a:xfrm>
            <a:off x="8058150" y="659323"/>
            <a:ext cx="514350" cy="161583"/>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685783"/>
            <a:r>
              <a:rPr lang="en-US" sz="1050" dirty="0">
                <a:solidFill>
                  <a:srgbClr val="737373"/>
                </a:solidFill>
              </a:rPr>
              <a:t>2015</a:t>
            </a:r>
          </a:p>
        </p:txBody>
      </p:sp>
      <p:grpSp>
        <p:nvGrpSpPr>
          <p:cNvPr id="112" name="Group 111"/>
          <p:cNvGrpSpPr/>
          <p:nvPr/>
        </p:nvGrpSpPr>
        <p:grpSpPr>
          <a:xfrm>
            <a:off x="6639866" y="1002236"/>
            <a:ext cx="218135" cy="218175"/>
            <a:chOff x="2240339" y="3733800"/>
            <a:chExt cx="290846" cy="290900"/>
          </a:xfrm>
        </p:grpSpPr>
        <p:sp>
          <p:nvSpPr>
            <p:cNvPr id="113" name="Oval 11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14" name="TextBox 113"/>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9</a:t>
              </a:r>
              <a:endParaRPr lang="en-US" sz="1050" dirty="0">
                <a:solidFill>
                  <a:srgbClr val="737373"/>
                </a:solidFill>
              </a:endParaRPr>
            </a:p>
          </p:txBody>
        </p:sp>
      </p:grpSp>
      <p:grpSp>
        <p:nvGrpSpPr>
          <p:cNvPr id="115" name="Group 114"/>
          <p:cNvGrpSpPr/>
          <p:nvPr/>
        </p:nvGrpSpPr>
        <p:grpSpPr>
          <a:xfrm>
            <a:off x="6979445" y="1002236"/>
            <a:ext cx="218135" cy="218175"/>
            <a:chOff x="2240339" y="3733800"/>
            <a:chExt cx="290846" cy="290900"/>
          </a:xfrm>
        </p:grpSpPr>
        <p:sp>
          <p:nvSpPr>
            <p:cNvPr id="116" name="Oval 11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17" name="TextBox 116"/>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10</a:t>
              </a:r>
              <a:endParaRPr lang="en-US" sz="1050" dirty="0">
                <a:solidFill>
                  <a:srgbClr val="737373"/>
                </a:solidFill>
              </a:endParaRPr>
            </a:p>
          </p:txBody>
        </p:sp>
      </p:grpSp>
      <p:grpSp>
        <p:nvGrpSpPr>
          <p:cNvPr id="118" name="Group 117"/>
          <p:cNvGrpSpPr/>
          <p:nvPr/>
        </p:nvGrpSpPr>
        <p:grpSpPr>
          <a:xfrm>
            <a:off x="7315201" y="1002236"/>
            <a:ext cx="218135" cy="218175"/>
            <a:chOff x="2240339" y="3733800"/>
            <a:chExt cx="290846" cy="290900"/>
          </a:xfrm>
        </p:grpSpPr>
        <p:sp>
          <p:nvSpPr>
            <p:cNvPr id="119" name="Oval 11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20" name="TextBox 119"/>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11</a:t>
              </a:r>
              <a:endParaRPr lang="en-US" sz="1050" dirty="0">
                <a:solidFill>
                  <a:srgbClr val="737373"/>
                </a:solidFill>
              </a:endParaRPr>
            </a:p>
          </p:txBody>
        </p:sp>
      </p:grpSp>
      <p:sp>
        <p:nvSpPr>
          <p:cNvPr id="121" name="Rectangle 120"/>
          <p:cNvSpPr/>
          <p:nvPr/>
        </p:nvSpPr>
        <p:spPr>
          <a:xfrm>
            <a:off x="2985516" y="2952086"/>
            <a:ext cx="1417426" cy="1619915"/>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Quirks</a:t>
            </a:r>
            <a:endParaRPr lang="en-US" sz="1050" dirty="0">
              <a:solidFill>
                <a:srgbClr val="737373"/>
              </a:solidFill>
              <a:latin typeface="Segoe UI Light" panose="020B0502040204020203" pitchFamily="34" charset="0"/>
              <a:cs typeface="Segoe UI Light" panose="020B0502040204020203" pitchFamily="34" charset="0"/>
            </a:endParaRPr>
          </a:p>
        </p:txBody>
      </p:sp>
      <p:sp>
        <p:nvSpPr>
          <p:cNvPr id="122" name="Rectangle 121"/>
          <p:cNvSpPr/>
          <p:nvPr/>
        </p:nvSpPr>
        <p:spPr>
          <a:xfrm>
            <a:off x="4585716" y="2952086"/>
            <a:ext cx="1417426" cy="1619915"/>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Strict</a:t>
            </a:r>
            <a:endParaRPr lang="en-US" sz="1050" dirty="0">
              <a:solidFill>
                <a:srgbClr val="737373"/>
              </a:solidFill>
              <a:latin typeface="Segoe UI Light" panose="020B0502040204020203" pitchFamily="34" charset="0"/>
              <a:cs typeface="Segoe UI Light" panose="020B0502040204020203" pitchFamily="34" charset="0"/>
            </a:endParaRPr>
          </a:p>
        </p:txBody>
      </p:sp>
      <p:sp>
        <p:nvSpPr>
          <p:cNvPr id="76" name="TextBox 75"/>
          <p:cNvSpPr txBox="1"/>
          <p:nvPr/>
        </p:nvSpPr>
        <p:spPr>
          <a:xfrm>
            <a:off x="571500" y="659323"/>
            <a:ext cx="514350" cy="161583"/>
          </a:xfrm>
          <a:prstGeom prst="rect">
            <a:avLst/>
          </a:prstGeom>
          <a:noFill/>
        </p:spPr>
        <p:txBody>
          <a:bodyPr wrap="square" lIns="0" tIns="0" rIns="0" bIns="0" rtlCol="0">
            <a:spAutoFit/>
          </a:bodyPr>
          <a:lstStyle/>
          <a:p>
            <a:pPr algn="ctr" defTabSz="685783"/>
            <a:r>
              <a:rPr lang="en-US" sz="1050" dirty="0">
                <a:solidFill>
                  <a:srgbClr val="737373"/>
                </a:solidFill>
                <a:latin typeface="Segoe UI Semilight" panose="020B0402040204020203" pitchFamily="34" charset="0"/>
                <a:cs typeface="Segoe UI Semilight" panose="020B0402040204020203" pitchFamily="34" charset="0"/>
              </a:rPr>
              <a:t>1995</a:t>
            </a:r>
          </a:p>
        </p:txBody>
      </p:sp>
      <p:sp>
        <p:nvSpPr>
          <p:cNvPr id="78" name="TextBox 77"/>
          <p:cNvSpPr txBox="1"/>
          <p:nvPr/>
        </p:nvSpPr>
        <p:spPr>
          <a:xfrm>
            <a:off x="453693" y="265956"/>
            <a:ext cx="2617654" cy="307777"/>
          </a:xfrm>
          <a:prstGeom prst="rect">
            <a:avLst/>
          </a:prstGeom>
          <a:noFill/>
        </p:spPr>
        <p:txBody>
          <a:bodyPr wrap="square" rtlCol="0">
            <a:spAutoFit/>
          </a:bodyPr>
          <a:lstStyle/>
          <a:p>
            <a:pPr algn="r" defTabSz="685783"/>
            <a:r>
              <a:rPr lang="en-US" sz="1400" dirty="0">
                <a:solidFill>
                  <a:srgbClr val="FFB900"/>
                </a:solidFill>
                <a:latin typeface="Segoe UI Semibold" panose="020B0702040204020203" pitchFamily="34" charset="0"/>
                <a:cs typeface="Segoe UI Semibold" panose="020B0702040204020203" pitchFamily="34" charset="0"/>
              </a:rPr>
              <a:t>HTML4, ES3, CSS2</a:t>
            </a:r>
          </a:p>
        </p:txBody>
      </p:sp>
    </p:spTree>
    <p:extLst>
      <p:ext uri="{BB962C8B-B14F-4D97-AF65-F5344CB8AC3E}">
        <p14:creationId xmlns:p14="http://schemas.microsoft.com/office/powerpoint/2010/main" val="35526276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8" name="Group 97"/>
          <p:cNvGrpSpPr/>
          <p:nvPr/>
        </p:nvGrpSpPr>
        <p:grpSpPr>
          <a:xfrm>
            <a:off x="2800350" y="1963069"/>
            <a:ext cx="3428448" cy="2876366"/>
            <a:chOff x="4034172" y="2895600"/>
            <a:chExt cx="4298788" cy="3606555"/>
          </a:xfrm>
        </p:grpSpPr>
        <p:sp>
          <p:nvSpPr>
            <p:cNvPr id="99" name="Rectangle 98"/>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00" name="Rectangle 99"/>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1"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2"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3"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4" name="Rectangle 103"/>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5" name="Oval 104"/>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u="sng">
                <a:solidFill>
                  <a:prstClr val="white"/>
                </a:solidFill>
              </a:endParaRPr>
            </a:p>
          </p:txBody>
        </p:sp>
        <p:sp>
          <p:nvSpPr>
            <p:cNvPr id="106" name="Oval 105"/>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u="sng">
                <a:solidFill>
                  <a:prstClr val="white"/>
                </a:solidFill>
              </a:endParaRPr>
            </a:p>
          </p:txBody>
        </p:sp>
      </p:grpSp>
      <p:sp>
        <p:nvSpPr>
          <p:cNvPr id="107" name="Rectangle 106"/>
          <p:cNvSpPr/>
          <p:nvPr/>
        </p:nvSpPr>
        <p:spPr>
          <a:xfrm>
            <a:off x="2881708" y="2261349"/>
            <a:ext cx="3268607" cy="2502071"/>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srgbClr val="737373"/>
              </a:solidFill>
            </a:endParaRPr>
          </a:p>
        </p:txBody>
      </p:sp>
      <p:sp>
        <p:nvSpPr>
          <p:cNvPr id="108" name="TextBox 107"/>
          <p:cNvSpPr txBox="1"/>
          <p:nvPr/>
        </p:nvSpPr>
        <p:spPr>
          <a:xfrm>
            <a:off x="2926642" y="2343150"/>
            <a:ext cx="3176376" cy="323165"/>
          </a:xfrm>
          <a:prstGeom prst="rect">
            <a:avLst/>
          </a:prstGeom>
          <a:noFill/>
        </p:spPr>
        <p:txBody>
          <a:bodyPr wrap="square" rtlCol="0">
            <a:spAutoFit/>
          </a:bodyPr>
          <a:lstStyle/>
          <a:p>
            <a:pPr algn="ctr" defTabSz="685783"/>
            <a:r>
              <a:rPr lang="en-US" sz="1500" dirty="0">
                <a:solidFill>
                  <a:prstClr val="white"/>
                </a:solidFill>
                <a:latin typeface="Segoe UI Semibold" panose="020B0702040204020203" pitchFamily="34" charset="0"/>
                <a:cs typeface="Segoe UI Semibold" panose="020B0702040204020203" pitchFamily="34" charset="0"/>
              </a:rPr>
              <a:t>Trident</a:t>
            </a:r>
          </a:p>
        </p:txBody>
      </p:sp>
      <p:sp>
        <p:nvSpPr>
          <p:cNvPr id="4" name="Rectangle 3"/>
          <p:cNvSpPr/>
          <p:nvPr/>
        </p:nvSpPr>
        <p:spPr>
          <a:xfrm>
            <a:off x="3086100" y="3042200"/>
            <a:ext cx="800100" cy="1472651"/>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IE5</a:t>
            </a:r>
            <a:r>
              <a:rPr lang="en-US" sz="1500" dirty="0">
                <a:solidFill>
                  <a:srgbClr val="737373"/>
                </a:solidFill>
                <a:latin typeface="Segoe UI Light" panose="020B0502040204020203" pitchFamily="34" charset="0"/>
                <a:cs typeface="Segoe UI Light" panose="020B0502040204020203" pitchFamily="34" charset="0"/>
              </a:rPr>
              <a:t> </a:t>
            </a:r>
          </a:p>
          <a:p>
            <a:pPr algn="ctr" defTabSz="685783"/>
            <a:r>
              <a:rPr lang="en-US" sz="1050" dirty="0">
                <a:solidFill>
                  <a:srgbClr val="737373"/>
                </a:solidFill>
                <a:latin typeface="Segoe UI Light" panose="020B0502040204020203" pitchFamily="34" charset="0"/>
                <a:cs typeface="Segoe UI Light" panose="020B0502040204020203" pitchFamily="34" charset="0"/>
              </a:rPr>
              <a:t>Quirks</a:t>
            </a:r>
          </a:p>
        </p:txBody>
      </p:sp>
      <p:sp>
        <p:nvSpPr>
          <p:cNvPr id="109" name="Rectangle 108"/>
          <p:cNvSpPr/>
          <p:nvPr/>
        </p:nvSpPr>
        <p:spPr>
          <a:xfrm>
            <a:off x="4089476" y="3042200"/>
            <a:ext cx="800100" cy="1472651"/>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IE7</a:t>
            </a:r>
            <a:r>
              <a:rPr lang="en-US" sz="1500" dirty="0">
                <a:solidFill>
                  <a:srgbClr val="737373"/>
                </a:solidFill>
                <a:latin typeface="Segoe UI Light" panose="020B0502040204020203" pitchFamily="34" charset="0"/>
                <a:cs typeface="Segoe UI Light" panose="020B0502040204020203" pitchFamily="34" charset="0"/>
              </a:rPr>
              <a:t> </a:t>
            </a:r>
            <a:endParaRPr lang="en-US" sz="788" dirty="0">
              <a:solidFill>
                <a:srgbClr val="737373"/>
              </a:solidFill>
              <a:latin typeface="Segoe UI Light" panose="020B0502040204020203" pitchFamily="34" charset="0"/>
              <a:cs typeface="Segoe UI Light" panose="020B0502040204020203" pitchFamily="34" charset="0"/>
            </a:endParaRPr>
          </a:p>
          <a:p>
            <a:pPr algn="ctr" defTabSz="685783"/>
            <a:r>
              <a:rPr lang="en-US" sz="788" dirty="0">
                <a:solidFill>
                  <a:srgbClr val="737373"/>
                </a:solidFill>
                <a:latin typeface="Segoe UI Light" panose="020B0502040204020203" pitchFamily="34" charset="0"/>
                <a:cs typeface="Segoe UI Light" panose="020B0502040204020203" pitchFamily="34" charset="0"/>
              </a:rPr>
              <a:t>Compatibility View</a:t>
            </a:r>
          </a:p>
        </p:txBody>
      </p:sp>
      <p:sp>
        <p:nvSpPr>
          <p:cNvPr id="110" name="Rectangle 109"/>
          <p:cNvSpPr/>
          <p:nvPr/>
        </p:nvSpPr>
        <p:spPr>
          <a:xfrm>
            <a:off x="5086350" y="3042200"/>
            <a:ext cx="800100" cy="1472651"/>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IE8</a:t>
            </a:r>
          </a:p>
          <a:p>
            <a:pPr algn="ctr" defTabSz="685783"/>
            <a:r>
              <a:rPr lang="en-US" sz="788" dirty="0">
                <a:solidFill>
                  <a:srgbClr val="737373"/>
                </a:solidFill>
                <a:latin typeface="Segoe UI Light" panose="020B0502040204020203" pitchFamily="34" charset="0"/>
                <a:cs typeface="Segoe UI Light" panose="020B0502040204020203" pitchFamily="34" charset="0"/>
              </a:rPr>
              <a:t>Standards Mode</a:t>
            </a:r>
          </a:p>
        </p:txBody>
      </p:sp>
      <p:pic>
        <p:nvPicPr>
          <p:cNvPr id="88" name="Picture 2" descr="http://trendsupdates.com/wp-content/uploads/2010/02/ie8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0810" y="1241830"/>
            <a:ext cx="544739" cy="544739"/>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678334" y="3450409"/>
            <a:ext cx="1771639" cy="323165"/>
          </a:xfrm>
          <a:prstGeom prst="rect">
            <a:avLst/>
          </a:prstGeom>
          <a:noFill/>
        </p:spPr>
        <p:txBody>
          <a:bodyPr wrap="none" rtlCol="0">
            <a:spAutoFit/>
          </a:bodyPr>
          <a:lstStyle/>
          <a:p>
            <a:pPr defTabSz="685783"/>
            <a:r>
              <a:rPr lang="en-US" sz="1500" dirty="0">
                <a:solidFill>
                  <a:srgbClr val="737373"/>
                </a:solidFill>
                <a:latin typeface="Consolas" panose="020B0609020204030204" pitchFamily="49" charset="0"/>
                <a:cs typeface="Consolas" panose="020B0609020204030204" pitchFamily="49" charset="0"/>
              </a:rPr>
              <a:t>x-</a:t>
            </a:r>
            <a:r>
              <a:rPr lang="en-US" sz="1500" dirty="0" err="1">
                <a:solidFill>
                  <a:srgbClr val="737373"/>
                </a:solidFill>
                <a:latin typeface="Consolas" panose="020B0609020204030204" pitchFamily="49" charset="0"/>
                <a:cs typeface="Consolas" panose="020B0609020204030204" pitchFamily="49" charset="0"/>
              </a:rPr>
              <a:t>ua</a:t>
            </a:r>
            <a:r>
              <a:rPr lang="en-US" sz="1500" dirty="0">
                <a:solidFill>
                  <a:srgbClr val="737373"/>
                </a:solidFill>
                <a:latin typeface="Consolas" panose="020B0609020204030204" pitchFamily="49" charset="0"/>
                <a:cs typeface="Consolas" panose="020B0609020204030204" pitchFamily="49" charset="0"/>
              </a:rPr>
              <a:t>-compatible</a:t>
            </a:r>
            <a:endParaRPr lang="en-US" sz="1200" dirty="0">
              <a:solidFill>
                <a:srgbClr val="737373"/>
              </a:solidFill>
              <a:latin typeface="Consolas" panose="020B0609020204030204" pitchFamily="49" charset="0"/>
              <a:cs typeface="Consolas" panose="020B0609020204030204" pitchFamily="49" charset="0"/>
            </a:endParaRPr>
          </a:p>
        </p:txBody>
      </p:sp>
      <p:sp>
        <p:nvSpPr>
          <p:cNvPr id="66" name="TextBox 65"/>
          <p:cNvSpPr txBox="1"/>
          <p:nvPr/>
        </p:nvSpPr>
        <p:spPr>
          <a:xfrm>
            <a:off x="914400" y="3125975"/>
            <a:ext cx="1197764" cy="369332"/>
          </a:xfrm>
          <a:prstGeom prst="rect">
            <a:avLst/>
          </a:prstGeom>
          <a:noFill/>
        </p:spPr>
        <p:txBody>
          <a:bodyPr wrap="none" rtlCol="0">
            <a:spAutoFit/>
          </a:bodyPr>
          <a:lstStyle/>
          <a:p>
            <a:pPr defTabSz="685783"/>
            <a:r>
              <a:rPr lang="en-US" dirty="0">
                <a:solidFill>
                  <a:srgbClr val="737373"/>
                </a:solidFill>
                <a:latin typeface="Consolas" panose="020B0609020204030204" pitchFamily="49" charset="0"/>
                <a:cs typeface="Consolas" panose="020B0609020204030204" pitchFamily="49" charset="0"/>
              </a:rPr>
              <a:t>!DOCTYPE</a:t>
            </a:r>
            <a:endParaRPr lang="en-US" sz="1050" dirty="0">
              <a:solidFill>
                <a:srgbClr val="737373"/>
              </a:solidFill>
              <a:latin typeface="Consolas" panose="020B0609020204030204" pitchFamily="49" charset="0"/>
              <a:cs typeface="Consolas" panose="020B0609020204030204" pitchFamily="49" charset="0"/>
            </a:endParaRPr>
          </a:p>
        </p:txBody>
      </p:sp>
      <p:cxnSp>
        <p:nvCxnSpPr>
          <p:cNvPr id="64" name="Straight Connector 63"/>
          <p:cNvCxnSpPr>
            <a:endCxn id="123" idx="2"/>
          </p:cNvCxnSpPr>
          <p:nvPr/>
        </p:nvCxnSpPr>
        <p:spPr>
          <a:xfrm flipV="1">
            <a:off x="800100" y="1043150"/>
            <a:ext cx="7429500" cy="5031"/>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742950" y="957425"/>
            <a:ext cx="171450" cy="17145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72" name="TextBox 71"/>
          <p:cNvSpPr txBox="1"/>
          <p:nvPr/>
        </p:nvSpPr>
        <p:spPr>
          <a:xfrm>
            <a:off x="571500" y="659323"/>
            <a:ext cx="514350" cy="161583"/>
          </a:xfrm>
          <a:prstGeom prst="rect">
            <a:avLst/>
          </a:prstGeom>
          <a:noFill/>
        </p:spPr>
        <p:txBody>
          <a:bodyPr wrap="square" lIns="0" tIns="0" rIns="0" bIns="0" rtlCol="0">
            <a:spAutoFit/>
          </a:bodyPr>
          <a:lstStyle/>
          <a:p>
            <a:pPr algn="ctr" defTabSz="685783"/>
            <a:r>
              <a:rPr lang="en-US" sz="1050" dirty="0">
                <a:solidFill>
                  <a:srgbClr val="737373"/>
                </a:solidFill>
                <a:latin typeface="Segoe UI Semilight" panose="020B0402040204020203" pitchFamily="34" charset="0"/>
                <a:cs typeface="Segoe UI Semilight" panose="020B0402040204020203" pitchFamily="34" charset="0"/>
              </a:rPr>
              <a:t>1995</a:t>
            </a:r>
          </a:p>
        </p:txBody>
      </p:sp>
      <p:grpSp>
        <p:nvGrpSpPr>
          <p:cNvPr id="73" name="Group 72"/>
          <p:cNvGrpSpPr/>
          <p:nvPr/>
        </p:nvGrpSpPr>
        <p:grpSpPr>
          <a:xfrm>
            <a:off x="1382066" y="1002236"/>
            <a:ext cx="218135" cy="218175"/>
            <a:chOff x="2240339" y="3733800"/>
            <a:chExt cx="290846" cy="290900"/>
          </a:xfrm>
        </p:grpSpPr>
        <p:sp>
          <p:nvSpPr>
            <p:cNvPr id="74" name="Oval 7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75" name="TextBox 74"/>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3</a:t>
              </a:r>
              <a:endParaRPr lang="en-US" sz="1050" dirty="0">
                <a:solidFill>
                  <a:srgbClr val="737373"/>
                </a:solidFill>
              </a:endParaRPr>
            </a:p>
          </p:txBody>
        </p:sp>
      </p:grpSp>
      <p:grpSp>
        <p:nvGrpSpPr>
          <p:cNvPr id="79" name="Group 78"/>
          <p:cNvGrpSpPr/>
          <p:nvPr/>
        </p:nvGrpSpPr>
        <p:grpSpPr>
          <a:xfrm>
            <a:off x="1771651" y="1002236"/>
            <a:ext cx="218135" cy="218175"/>
            <a:chOff x="2240339" y="3733800"/>
            <a:chExt cx="290846" cy="290900"/>
          </a:xfrm>
        </p:grpSpPr>
        <p:sp>
          <p:nvSpPr>
            <p:cNvPr id="80" name="Oval 7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81" name="TextBox 80"/>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4</a:t>
              </a:r>
              <a:endParaRPr lang="en-US" sz="1050" dirty="0">
                <a:solidFill>
                  <a:srgbClr val="737373"/>
                </a:solidFill>
              </a:endParaRPr>
            </a:p>
          </p:txBody>
        </p:sp>
      </p:grpSp>
      <p:grpSp>
        <p:nvGrpSpPr>
          <p:cNvPr id="82" name="Group 81"/>
          <p:cNvGrpSpPr/>
          <p:nvPr/>
        </p:nvGrpSpPr>
        <p:grpSpPr>
          <a:xfrm>
            <a:off x="914401" y="1002236"/>
            <a:ext cx="218135" cy="218175"/>
            <a:chOff x="2240339" y="3733800"/>
            <a:chExt cx="290846" cy="290900"/>
          </a:xfrm>
        </p:grpSpPr>
        <p:sp>
          <p:nvSpPr>
            <p:cNvPr id="83" name="Oval 8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84" name="TextBox 83"/>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1</a:t>
              </a:r>
              <a:endParaRPr lang="en-US" sz="1050" dirty="0">
                <a:solidFill>
                  <a:srgbClr val="737373"/>
                </a:solidFill>
              </a:endParaRPr>
            </a:p>
          </p:txBody>
        </p:sp>
      </p:grpSp>
      <p:grpSp>
        <p:nvGrpSpPr>
          <p:cNvPr id="85" name="Group 84"/>
          <p:cNvGrpSpPr/>
          <p:nvPr/>
        </p:nvGrpSpPr>
        <p:grpSpPr>
          <a:xfrm>
            <a:off x="1039166" y="1002236"/>
            <a:ext cx="218135" cy="218175"/>
            <a:chOff x="2240339" y="3733800"/>
            <a:chExt cx="290846" cy="290900"/>
          </a:xfrm>
        </p:grpSpPr>
        <p:sp>
          <p:nvSpPr>
            <p:cNvPr id="86" name="Oval 8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87" name="TextBox 86"/>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2</a:t>
              </a:r>
              <a:endParaRPr lang="en-US" sz="1050" dirty="0">
                <a:solidFill>
                  <a:srgbClr val="737373"/>
                </a:solidFill>
              </a:endParaRPr>
            </a:p>
          </p:txBody>
        </p:sp>
      </p:grpSp>
      <p:grpSp>
        <p:nvGrpSpPr>
          <p:cNvPr id="89" name="Group 88"/>
          <p:cNvGrpSpPr/>
          <p:nvPr/>
        </p:nvGrpSpPr>
        <p:grpSpPr>
          <a:xfrm>
            <a:off x="2475060" y="1002236"/>
            <a:ext cx="218135" cy="218175"/>
            <a:chOff x="2240339" y="3733800"/>
            <a:chExt cx="290846" cy="290900"/>
          </a:xfrm>
        </p:grpSpPr>
        <p:sp>
          <p:nvSpPr>
            <p:cNvPr id="90" name="Oval 8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91" name="TextBox 90"/>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5.5</a:t>
              </a:r>
              <a:endParaRPr lang="en-US" sz="1050" dirty="0">
                <a:solidFill>
                  <a:srgbClr val="737373"/>
                </a:solidFill>
              </a:endParaRPr>
            </a:p>
          </p:txBody>
        </p:sp>
      </p:grpSp>
      <p:grpSp>
        <p:nvGrpSpPr>
          <p:cNvPr id="92" name="Group 91"/>
          <p:cNvGrpSpPr/>
          <p:nvPr/>
        </p:nvGrpSpPr>
        <p:grpSpPr>
          <a:xfrm>
            <a:off x="2807495" y="1002236"/>
            <a:ext cx="218135" cy="218175"/>
            <a:chOff x="2240339" y="3733800"/>
            <a:chExt cx="290846" cy="290900"/>
          </a:xfrm>
        </p:grpSpPr>
        <p:sp>
          <p:nvSpPr>
            <p:cNvPr id="93" name="Oval 9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94" name="TextBox 93"/>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6</a:t>
              </a:r>
              <a:endParaRPr lang="en-US" sz="1050" dirty="0">
                <a:solidFill>
                  <a:srgbClr val="737373"/>
                </a:solidFill>
              </a:endParaRPr>
            </a:p>
          </p:txBody>
        </p:sp>
      </p:grpSp>
      <p:grpSp>
        <p:nvGrpSpPr>
          <p:cNvPr id="95" name="Group 94"/>
          <p:cNvGrpSpPr/>
          <p:nvPr/>
        </p:nvGrpSpPr>
        <p:grpSpPr>
          <a:xfrm>
            <a:off x="2225029" y="1002236"/>
            <a:ext cx="218135" cy="218175"/>
            <a:chOff x="2240339" y="3733800"/>
            <a:chExt cx="290846" cy="290900"/>
          </a:xfrm>
        </p:grpSpPr>
        <p:sp>
          <p:nvSpPr>
            <p:cNvPr id="96" name="Oval 9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97" name="TextBox 96"/>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5</a:t>
              </a:r>
              <a:endParaRPr lang="en-US" sz="1050" dirty="0">
                <a:solidFill>
                  <a:srgbClr val="737373"/>
                </a:solidFill>
              </a:endParaRPr>
            </a:p>
          </p:txBody>
        </p:sp>
      </p:grpSp>
      <p:grpSp>
        <p:nvGrpSpPr>
          <p:cNvPr id="111" name="Group 110"/>
          <p:cNvGrpSpPr/>
          <p:nvPr/>
        </p:nvGrpSpPr>
        <p:grpSpPr>
          <a:xfrm>
            <a:off x="4925366" y="1002236"/>
            <a:ext cx="218135" cy="218175"/>
            <a:chOff x="2240339" y="3733800"/>
            <a:chExt cx="290846" cy="290900"/>
          </a:xfrm>
        </p:grpSpPr>
        <p:sp>
          <p:nvSpPr>
            <p:cNvPr id="112" name="Oval 11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13" name="TextBox 112"/>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7</a:t>
              </a:r>
              <a:endParaRPr lang="en-US" sz="1050" dirty="0">
                <a:solidFill>
                  <a:srgbClr val="737373"/>
                </a:solidFill>
              </a:endParaRPr>
            </a:p>
          </p:txBody>
        </p:sp>
      </p:grpSp>
      <p:grpSp>
        <p:nvGrpSpPr>
          <p:cNvPr id="114" name="Group 113"/>
          <p:cNvGrpSpPr/>
          <p:nvPr/>
        </p:nvGrpSpPr>
        <p:grpSpPr>
          <a:xfrm>
            <a:off x="6182666" y="1002236"/>
            <a:ext cx="218135" cy="218175"/>
            <a:chOff x="2240339" y="3733800"/>
            <a:chExt cx="290846" cy="290900"/>
          </a:xfrm>
        </p:grpSpPr>
        <p:sp>
          <p:nvSpPr>
            <p:cNvPr id="115" name="Oval 11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16" name="TextBox 115"/>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8</a:t>
              </a:r>
              <a:endParaRPr lang="en-US" sz="1050" dirty="0">
                <a:solidFill>
                  <a:srgbClr val="737373"/>
                </a:solidFill>
              </a:endParaRPr>
            </a:p>
          </p:txBody>
        </p:sp>
      </p:grpSp>
      <p:grpSp>
        <p:nvGrpSpPr>
          <p:cNvPr id="117" name="Group 116"/>
          <p:cNvGrpSpPr/>
          <p:nvPr/>
        </p:nvGrpSpPr>
        <p:grpSpPr>
          <a:xfrm>
            <a:off x="2003573" y="1002236"/>
            <a:ext cx="218135" cy="218175"/>
            <a:chOff x="2240339" y="3733800"/>
            <a:chExt cx="290846" cy="290900"/>
          </a:xfrm>
        </p:grpSpPr>
        <p:sp>
          <p:nvSpPr>
            <p:cNvPr id="118" name="Oval 117"/>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19" name="TextBox 118"/>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4.x</a:t>
              </a:r>
              <a:endParaRPr lang="en-US" sz="1050" dirty="0">
                <a:solidFill>
                  <a:srgbClr val="737373"/>
                </a:solidFill>
              </a:endParaRPr>
            </a:p>
          </p:txBody>
        </p:sp>
      </p:grpSp>
      <p:grpSp>
        <p:nvGrpSpPr>
          <p:cNvPr id="120" name="Group 119"/>
          <p:cNvGrpSpPr/>
          <p:nvPr/>
        </p:nvGrpSpPr>
        <p:grpSpPr>
          <a:xfrm>
            <a:off x="6639866" y="1002236"/>
            <a:ext cx="218135" cy="218175"/>
            <a:chOff x="2240339" y="3733800"/>
            <a:chExt cx="290846" cy="290900"/>
          </a:xfrm>
        </p:grpSpPr>
        <p:sp>
          <p:nvSpPr>
            <p:cNvPr id="121" name="Oval 12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22" name="TextBox 121"/>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9</a:t>
              </a:r>
              <a:endParaRPr lang="en-US" sz="1050" dirty="0">
                <a:solidFill>
                  <a:srgbClr val="737373"/>
                </a:solidFill>
              </a:endParaRPr>
            </a:p>
          </p:txBody>
        </p:sp>
      </p:grpSp>
      <p:sp>
        <p:nvSpPr>
          <p:cNvPr id="123" name="Oval 122"/>
          <p:cNvSpPr/>
          <p:nvPr/>
        </p:nvSpPr>
        <p:spPr>
          <a:xfrm>
            <a:off x="8229600" y="957425"/>
            <a:ext cx="171450" cy="17145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24" name="TextBox 123"/>
          <p:cNvSpPr txBox="1"/>
          <p:nvPr/>
        </p:nvSpPr>
        <p:spPr>
          <a:xfrm>
            <a:off x="8058150" y="659323"/>
            <a:ext cx="514350" cy="161583"/>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685783"/>
            <a:r>
              <a:rPr lang="en-US" sz="1050" dirty="0">
                <a:solidFill>
                  <a:srgbClr val="737373"/>
                </a:solidFill>
              </a:rPr>
              <a:t>2015</a:t>
            </a:r>
          </a:p>
        </p:txBody>
      </p:sp>
      <p:grpSp>
        <p:nvGrpSpPr>
          <p:cNvPr id="125" name="Group 124"/>
          <p:cNvGrpSpPr/>
          <p:nvPr/>
        </p:nvGrpSpPr>
        <p:grpSpPr>
          <a:xfrm>
            <a:off x="6639866" y="1002236"/>
            <a:ext cx="218135" cy="218175"/>
            <a:chOff x="2240339" y="3733800"/>
            <a:chExt cx="290846" cy="290900"/>
          </a:xfrm>
        </p:grpSpPr>
        <p:sp>
          <p:nvSpPr>
            <p:cNvPr id="126" name="Oval 12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27" name="TextBox 126"/>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9</a:t>
              </a:r>
              <a:endParaRPr lang="en-US" sz="1050" dirty="0">
                <a:solidFill>
                  <a:srgbClr val="737373"/>
                </a:solidFill>
              </a:endParaRPr>
            </a:p>
          </p:txBody>
        </p:sp>
      </p:grpSp>
      <p:grpSp>
        <p:nvGrpSpPr>
          <p:cNvPr id="128" name="Group 127"/>
          <p:cNvGrpSpPr/>
          <p:nvPr/>
        </p:nvGrpSpPr>
        <p:grpSpPr>
          <a:xfrm>
            <a:off x="6979445" y="1002236"/>
            <a:ext cx="218135" cy="218175"/>
            <a:chOff x="2240339" y="3733800"/>
            <a:chExt cx="290846" cy="290900"/>
          </a:xfrm>
        </p:grpSpPr>
        <p:sp>
          <p:nvSpPr>
            <p:cNvPr id="129" name="Oval 12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30" name="TextBox 129"/>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10</a:t>
              </a:r>
              <a:endParaRPr lang="en-US" sz="1050" dirty="0">
                <a:solidFill>
                  <a:srgbClr val="737373"/>
                </a:solidFill>
              </a:endParaRPr>
            </a:p>
          </p:txBody>
        </p:sp>
      </p:grpSp>
      <p:grpSp>
        <p:nvGrpSpPr>
          <p:cNvPr id="131" name="Group 130"/>
          <p:cNvGrpSpPr/>
          <p:nvPr/>
        </p:nvGrpSpPr>
        <p:grpSpPr>
          <a:xfrm>
            <a:off x="7315201" y="1002236"/>
            <a:ext cx="218135" cy="218175"/>
            <a:chOff x="2240339" y="3733800"/>
            <a:chExt cx="290846" cy="290900"/>
          </a:xfrm>
        </p:grpSpPr>
        <p:sp>
          <p:nvSpPr>
            <p:cNvPr id="132" name="Oval 13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33" name="TextBox 132"/>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11</a:t>
              </a:r>
              <a:endParaRPr lang="en-US" sz="1050" dirty="0">
                <a:solidFill>
                  <a:srgbClr val="737373"/>
                </a:solidFill>
              </a:endParaRPr>
            </a:p>
          </p:txBody>
        </p:sp>
      </p:grpSp>
      <p:cxnSp>
        <p:nvCxnSpPr>
          <p:cNvPr id="76" name="Straight Connector 75"/>
          <p:cNvCxnSpPr/>
          <p:nvPr/>
        </p:nvCxnSpPr>
        <p:spPr>
          <a:xfrm>
            <a:off x="171450" y="573733"/>
            <a:ext cx="4915452"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4959334" y="267033"/>
            <a:ext cx="1290387" cy="307777"/>
          </a:xfrm>
          <a:prstGeom prst="rect">
            <a:avLst/>
          </a:prstGeom>
          <a:noFill/>
        </p:spPr>
        <p:txBody>
          <a:bodyPr wrap="square" rtlCol="0">
            <a:spAutoFit/>
          </a:bodyPr>
          <a:lstStyle>
            <a:defPPr>
              <a:defRPr lang="en-US"/>
            </a:defPPr>
            <a:lvl1pPr algn="r">
              <a:defRPr>
                <a:solidFill>
                  <a:srgbClr val="FFB900"/>
                </a:solidFill>
                <a:latin typeface="Segoe UI Semibold" panose="020B0702040204020203" pitchFamily="34" charset="0"/>
                <a:cs typeface="Segoe UI Semibold" panose="020B0702040204020203" pitchFamily="34" charset="0"/>
              </a:defRPr>
            </a:lvl1pPr>
          </a:lstStyle>
          <a:p>
            <a:pPr defTabSz="685783"/>
            <a:r>
              <a:rPr lang="en-US" sz="1400" dirty="0"/>
              <a:t>CSS2.1</a:t>
            </a:r>
          </a:p>
        </p:txBody>
      </p:sp>
      <p:cxnSp>
        <p:nvCxnSpPr>
          <p:cNvPr id="78" name="Straight Connector 77"/>
          <p:cNvCxnSpPr/>
          <p:nvPr/>
        </p:nvCxnSpPr>
        <p:spPr>
          <a:xfrm>
            <a:off x="5186973" y="571500"/>
            <a:ext cx="106274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2475389" y="265956"/>
            <a:ext cx="2617654" cy="307777"/>
          </a:xfrm>
          <a:prstGeom prst="rect">
            <a:avLst/>
          </a:prstGeom>
          <a:noFill/>
        </p:spPr>
        <p:txBody>
          <a:bodyPr wrap="square" rtlCol="0">
            <a:spAutoFit/>
          </a:bodyPr>
          <a:lstStyle/>
          <a:p>
            <a:pPr algn="r" defTabSz="685783"/>
            <a:r>
              <a:rPr lang="en-US" sz="1400" dirty="0">
                <a:solidFill>
                  <a:srgbClr val="FFB900"/>
                </a:solidFill>
                <a:latin typeface="Segoe UI Semibold" panose="020B0702040204020203" pitchFamily="34" charset="0"/>
                <a:cs typeface="Segoe UI Semibold" panose="020B0702040204020203" pitchFamily="34" charset="0"/>
              </a:rPr>
              <a:t>HTML4, ES3, CSS2</a:t>
            </a:r>
          </a:p>
        </p:txBody>
      </p:sp>
    </p:spTree>
    <p:extLst>
      <p:ext uri="{BB962C8B-B14F-4D97-AF65-F5344CB8AC3E}">
        <p14:creationId xmlns:p14="http://schemas.microsoft.com/office/powerpoint/2010/main" val="300921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a:endCxn id="134" idx="2"/>
          </p:cNvCxnSpPr>
          <p:nvPr/>
        </p:nvCxnSpPr>
        <p:spPr>
          <a:xfrm flipV="1">
            <a:off x="800100" y="1043150"/>
            <a:ext cx="7429500" cy="5031"/>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1382066" y="1002236"/>
            <a:ext cx="218135" cy="218175"/>
            <a:chOff x="2240339" y="3733800"/>
            <a:chExt cx="290846" cy="290900"/>
          </a:xfrm>
        </p:grpSpPr>
        <p:sp>
          <p:nvSpPr>
            <p:cNvPr id="37" name="Oval 3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38" name="TextBox 37"/>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3</a:t>
              </a:r>
              <a:endParaRPr lang="en-US" sz="1050" dirty="0">
                <a:solidFill>
                  <a:srgbClr val="737373"/>
                </a:solidFill>
              </a:endParaRPr>
            </a:p>
          </p:txBody>
        </p:sp>
      </p:grpSp>
      <p:grpSp>
        <p:nvGrpSpPr>
          <p:cNvPr id="98" name="Group 97"/>
          <p:cNvGrpSpPr/>
          <p:nvPr/>
        </p:nvGrpSpPr>
        <p:grpSpPr>
          <a:xfrm>
            <a:off x="2800350" y="1963069"/>
            <a:ext cx="3428448" cy="2876366"/>
            <a:chOff x="4034172" y="2895600"/>
            <a:chExt cx="4298788" cy="3606555"/>
          </a:xfrm>
        </p:grpSpPr>
        <p:sp>
          <p:nvSpPr>
            <p:cNvPr id="99" name="Rectangle 98"/>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00" name="Rectangle 99"/>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1"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2"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3"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4" name="Rectangle 103"/>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5" name="Oval 104"/>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u="sng">
                <a:solidFill>
                  <a:prstClr val="white"/>
                </a:solidFill>
              </a:endParaRPr>
            </a:p>
          </p:txBody>
        </p:sp>
        <p:sp>
          <p:nvSpPr>
            <p:cNvPr id="106" name="Oval 105"/>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u="sng">
                <a:solidFill>
                  <a:prstClr val="white"/>
                </a:solidFill>
              </a:endParaRPr>
            </a:p>
          </p:txBody>
        </p:sp>
      </p:grpSp>
      <p:sp>
        <p:nvSpPr>
          <p:cNvPr id="107" name="Rectangle 106"/>
          <p:cNvSpPr/>
          <p:nvPr/>
        </p:nvSpPr>
        <p:spPr>
          <a:xfrm>
            <a:off x="2881708" y="2261349"/>
            <a:ext cx="3268607" cy="2502071"/>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srgbClr val="737373"/>
              </a:solidFill>
            </a:endParaRPr>
          </a:p>
        </p:txBody>
      </p:sp>
      <p:sp>
        <p:nvSpPr>
          <p:cNvPr id="108" name="TextBox 107"/>
          <p:cNvSpPr txBox="1"/>
          <p:nvPr/>
        </p:nvSpPr>
        <p:spPr>
          <a:xfrm>
            <a:off x="2926642" y="2343150"/>
            <a:ext cx="3176376" cy="323165"/>
          </a:xfrm>
          <a:prstGeom prst="rect">
            <a:avLst/>
          </a:prstGeom>
          <a:noFill/>
        </p:spPr>
        <p:txBody>
          <a:bodyPr wrap="square" rtlCol="0">
            <a:spAutoFit/>
          </a:bodyPr>
          <a:lstStyle/>
          <a:p>
            <a:pPr algn="ctr" defTabSz="685783"/>
            <a:r>
              <a:rPr lang="en-US" sz="1500" dirty="0">
                <a:solidFill>
                  <a:prstClr val="white"/>
                </a:solidFill>
                <a:latin typeface="Segoe UI Semibold" panose="020B0702040204020203" pitchFamily="34" charset="0"/>
                <a:cs typeface="Segoe UI Semibold" panose="020B0702040204020203" pitchFamily="34" charset="0"/>
              </a:rPr>
              <a:t>Trident</a:t>
            </a:r>
          </a:p>
        </p:txBody>
      </p:sp>
      <p:sp>
        <p:nvSpPr>
          <p:cNvPr id="4" name="Rectangle 3"/>
          <p:cNvSpPr/>
          <p:nvPr/>
        </p:nvSpPr>
        <p:spPr>
          <a:xfrm>
            <a:off x="3210515" y="2737708"/>
            <a:ext cx="800100" cy="9144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IE5</a:t>
            </a:r>
            <a:r>
              <a:rPr lang="en-US" sz="1500" dirty="0">
                <a:solidFill>
                  <a:srgbClr val="737373"/>
                </a:solidFill>
                <a:latin typeface="Segoe UI Light" panose="020B0502040204020203" pitchFamily="34" charset="0"/>
                <a:cs typeface="Segoe UI Light" panose="020B0502040204020203" pitchFamily="34" charset="0"/>
              </a:rPr>
              <a:t> </a:t>
            </a:r>
          </a:p>
          <a:p>
            <a:pPr algn="ctr" defTabSz="685783"/>
            <a:r>
              <a:rPr lang="en-US" sz="1050" dirty="0">
                <a:solidFill>
                  <a:srgbClr val="737373"/>
                </a:solidFill>
                <a:latin typeface="Segoe UI Light" panose="020B0502040204020203" pitchFamily="34" charset="0"/>
                <a:cs typeface="Segoe UI Light" panose="020B0502040204020203" pitchFamily="34" charset="0"/>
              </a:rPr>
              <a:t>Quirks</a:t>
            </a:r>
          </a:p>
        </p:txBody>
      </p:sp>
      <p:sp>
        <p:nvSpPr>
          <p:cNvPr id="109" name="Rectangle 108"/>
          <p:cNvSpPr/>
          <p:nvPr/>
        </p:nvSpPr>
        <p:spPr>
          <a:xfrm>
            <a:off x="4089476" y="2737708"/>
            <a:ext cx="800100" cy="9144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IE7</a:t>
            </a:r>
            <a:r>
              <a:rPr lang="en-US" sz="1500" dirty="0">
                <a:solidFill>
                  <a:srgbClr val="737373"/>
                </a:solidFill>
                <a:latin typeface="Segoe UI Light" panose="020B0502040204020203" pitchFamily="34" charset="0"/>
                <a:cs typeface="Segoe UI Light" panose="020B0502040204020203" pitchFamily="34" charset="0"/>
              </a:rPr>
              <a:t> </a:t>
            </a:r>
            <a:endParaRPr lang="en-US" sz="788" dirty="0">
              <a:solidFill>
                <a:srgbClr val="737373"/>
              </a:solidFill>
              <a:latin typeface="Segoe UI Light" panose="020B0502040204020203" pitchFamily="34" charset="0"/>
              <a:cs typeface="Segoe UI Light" panose="020B0502040204020203" pitchFamily="34" charset="0"/>
            </a:endParaRPr>
          </a:p>
          <a:p>
            <a:pPr algn="ctr" defTabSz="685783"/>
            <a:r>
              <a:rPr lang="en-US" sz="788" dirty="0">
                <a:solidFill>
                  <a:srgbClr val="737373"/>
                </a:solidFill>
                <a:latin typeface="Segoe UI Light" panose="020B0502040204020203" pitchFamily="34" charset="0"/>
                <a:cs typeface="Segoe UI Light" panose="020B0502040204020203" pitchFamily="34" charset="0"/>
              </a:rPr>
              <a:t>Compatibility View</a:t>
            </a:r>
          </a:p>
        </p:txBody>
      </p:sp>
      <p:sp>
        <p:nvSpPr>
          <p:cNvPr id="110" name="Rectangle 109"/>
          <p:cNvSpPr/>
          <p:nvPr/>
        </p:nvSpPr>
        <p:spPr>
          <a:xfrm>
            <a:off x="4982165" y="2737708"/>
            <a:ext cx="800100" cy="9144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IE8</a:t>
            </a:r>
          </a:p>
          <a:p>
            <a:pPr algn="ctr" defTabSz="685783"/>
            <a:r>
              <a:rPr lang="en-US" sz="788" dirty="0">
                <a:solidFill>
                  <a:srgbClr val="737373"/>
                </a:solidFill>
                <a:latin typeface="Segoe UI Light" panose="020B0502040204020203" pitchFamily="34" charset="0"/>
                <a:cs typeface="Segoe UI Light" panose="020B0502040204020203" pitchFamily="34" charset="0"/>
              </a:rPr>
              <a:t>Standards Mode</a:t>
            </a:r>
          </a:p>
        </p:txBody>
      </p:sp>
      <p:pic>
        <p:nvPicPr>
          <p:cNvPr id="74" name="Picture 6" descr="C:\Users\jweber\Microsoft\Internet Explorer\Artwork\IE9 Artwork\IE-symbol_rgb_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5406" y="1271170"/>
            <a:ext cx="423026" cy="392526"/>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p:cNvSpPr/>
          <p:nvPr/>
        </p:nvSpPr>
        <p:spPr>
          <a:xfrm>
            <a:off x="4097365" y="3725294"/>
            <a:ext cx="800100" cy="9144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IE9</a:t>
            </a:r>
          </a:p>
          <a:p>
            <a:pPr algn="ctr" defTabSz="685783"/>
            <a:r>
              <a:rPr lang="en-US" sz="788" dirty="0">
                <a:solidFill>
                  <a:srgbClr val="737373"/>
                </a:solidFill>
                <a:latin typeface="Segoe UI Light" panose="020B0502040204020203" pitchFamily="34" charset="0"/>
                <a:cs typeface="Segoe UI Light" panose="020B0502040204020203" pitchFamily="34" charset="0"/>
              </a:rPr>
              <a:t>Standards Mode</a:t>
            </a:r>
          </a:p>
        </p:txBody>
      </p:sp>
      <p:sp>
        <p:nvSpPr>
          <p:cNvPr id="92" name="TextBox 91"/>
          <p:cNvSpPr txBox="1"/>
          <p:nvPr/>
        </p:nvSpPr>
        <p:spPr>
          <a:xfrm>
            <a:off x="678334" y="3450409"/>
            <a:ext cx="1771639" cy="323165"/>
          </a:xfrm>
          <a:prstGeom prst="rect">
            <a:avLst/>
          </a:prstGeom>
          <a:noFill/>
        </p:spPr>
        <p:txBody>
          <a:bodyPr wrap="none" rtlCol="0">
            <a:spAutoFit/>
          </a:bodyPr>
          <a:lstStyle/>
          <a:p>
            <a:pPr defTabSz="685783"/>
            <a:r>
              <a:rPr lang="en-US" sz="1500" dirty="0">
                <a:solidFill>
                  <a:srgbClr val="737373"/>
                </a:solidFill>
                <a:latin typeface="Consolas" panose="020B0609020204030204" pitchFamily="49" charset="0"/>
                <a:cs typeface="Consolas" panose="020B0609020204030204" pitchFamily="49" charset="0"/>
              </a:rPr>
              <a:t>x-</a:t>
            </a:r>
            <a:r>
              <a:rPr lang="en-US" sz="1500" dirty="0" err="1">
                <a:solidFill>
                  <a:srgbClr val="737373"/>
                </a:solidFill>
                <a:latin typeface="Consolas" panose="020B0609020204030204" pitchFamily="49" charset="0"/>
                <a:cs typeface="Consolas" panose="020B0609020204030204" pitchFamily="49" charset="0"/>
              </a:rPr>
              <a:t>ua</a:t>
            </a:r>
            <a:r>
              <a:rPr lang="en-US" sz="1500" dirty="0">
                <a:solidFill>
                  <a:srgbClr val="737373"/>
                </a:solidFill>
                <a:latin typeface="Consolas" panose="020B0609020204030204" pitchFamily="49" charset="0"/>
                <a:cs typeface="Consolas" panose="020B0609020204030204" pitchFamily="49" charset="0"/>
              </a:rPr>
              <a:t>-compatible</a:t>
            </a:r>
            <a:endParaRPr lang="en-US" sz="1200" dirty="0">
              <a:solidFill>
                <a:srgbClr val="737373"/>
              </a:solidFill>
              <a:latin typeface="Consolas" panose="020B0609020204030204" pitchFamily="49" charset="0"/>
              <a:cs typeface="Consolas" panose="020B0609020204030204" pitchFamily="49" charset="0"/>
            </a:endParaRPr>
          </a:p>
        </p:txBody>
      </p:sp>
      <p:sp>
        <p:nvSpPr>
          <p:cNvPr id="93" name="TextBox 92"/>
          <p:cNvSpPr txBox="1"/>
          <p:nvPr/>
        </p:nvSpPr>
        <p:spPr>
          <a:xfrm>
            <a:off x="914400" y="3125975"/>
            <a:ext cx="1197764" cy="369332"/>
          </a:xfrm>
          <a:prstGeom prst="rect">
            <a:avLst/>
          </a:prstGeom>
          <a:noFill/>
        </p:spPr>
        <p:txBody>
          <a:bodyPr wrap="none" rtlCol="0">
            <a:spAutoFit/>
          </a:bodyPr>
          <a:lstStyle/>
          <a:p>
            <a:pPr defTabSz="685783"/>
            <a:r>
              <a:rPr lang="en-US" dirty="0">
                <a:solidFill>
                  <a:srgbClr val="737373"/>
                </a:solidFill>
                <a:latin typeface="Consolas" panose="020B0609020204030204" pitchFamily="49" charset="0"/>
                <a:cs typeface="Consolas" panose="020B0609020204030204" pitchFamily="49" charset="0"/>
              </a:rPr>
              <a:t>!DOCTYPE</a:t>
            </a:r>
            <a:endParaRPr lang="en-US" sz="1050" dirty="0">
              <a:solidFill>
                <a:srgbClr val="737373"/>
              </a:solidFill>
              <a:latin typeface="Consolas" panose="020B0609020204030204" pitchFamily="49" charset="0"/>
              <a:cs typeface="Consolas" panose="020B0609020204030204" pitchFamily="49" charset="0"/>
            </a:endParaRPr>
          </a:p>
        </p:txBody>
      </p:sp>
      <p:sp>
        <p:nvSpPr>
          <p:cNvPr id="72" name="Oval 71"/>
          <p:cNvSpPr/>
          <p:nvPr/>
        </p:nvSpPr>
        <p:spPr>
          <a:xfrm>
            <a:off x="742950" y="957425"/>
            <a:ext cx="171450" cy="17145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73" name="TextBox 72"/>
          <p:cNvSpPr txBox="1"/>
          <p:nvPr/>
        </p:nvSpPr>
        <p:spPr>
          <a:xfrm>
            <a:off x="571500" y="659323"/>
            <a:ext cx="514350" cy="161583"/>
          </a:xfrm>
          <a:prstGeom prst="rect">
            <a:avLst/>
          </a:prstGeom>
          <a:noFill/>
        </p:spPr>
        <p:txBody>
          <a:bodyPr wrap="square" lIns="0" tIns="0" rIns="0" bIns="0" rtlCol="0">
            <a:spAutoFit/>
          </a:bodyPr>
          <a:lstStyle/>
          <a:p>
            <a:pPr algn="ctr" defTabSz="685783"/>
            <a:r>
              <a:rPr lang="en-US" sz="1050" dirty="0">
                <a:solidFill>
                  <a:srgbClr val="737373"/>
                </a:solidFill>
                <a:latin typeface="Segoe UI Semilight" panose="020B0402040204020203" pitchFamily="34" charset="0"/>
                <a:cs typeface="Segoe UI Semilight" panose="020B0402040204020203" pitchFamily="34" charset="0"/>
              </a:rPr>
              <a:t>1995</a:t>
            </a:r>
          </a:p>
        </p:txBody>
      </p:sp>
      <p:grpSp>
        <p:nvGrpSpPr>
          <p:cNvPr id="82" name="Group 81"/>
          <p:cNvGrpSpPr/>
          <p:nvPr/>
        </p:nvGrpSpPr>
        <p:grpSpPr>
          <a:xfrm>
            <a:off x="1771651" y="1002236"/>
            <a:ext cx="218135" cy="218175"/>
            <a:chOff x="2240339" y="3733800"/>
            <a:chExt cx="290846" cy="290900"/>
          </a:xfrm>
        </p:grpSpPr>
        <p:sp>
          <p:nvSpPr>
            <p:cNvPr id="83" name="Oval 8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84" name="TextBox 83"/>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4</a:t>
              </a:r>
              <a:endParaRPr lang="en-US" sz="1050" dirty="0">
                <a:solidFill>
                  <a:srgbClr val="737373"/>
                </a:solidFill>
              </a:endParaRPr>
            </a:p>
          </p:txBody>
        </p:sp>
      </p:grpSp>
      <p:grpSp>
        <p:nvGrpSpPr>
          <p:cNvPr id="85" name="Group 84"/>
          <p:cNvGrpSpPr/>
          <p:nvPr/>
        </p:nvGrpSpPr>
        <p:grpSpPr>
          <a:xfrm>
            <a:off x="914401" y="1002236"/>
            <a:ext cx="218135" cy="218175"/>
            <a:chOff x="2240339" y="3733800"/>
            <a:chExt cx="290846" cy="290900"/>
          </a:xfrm>
        </p:grpSpPr>
        <p:sp>
          <p:nvSpPr>
            <p:cNvPr id="86" name="Oval 8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87" name="TextBox 86"/>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1</a:t>
              </a:r>
              <a:endParaRPr lang="en-US" sz="1050" dirty="0">
                <a:solidFill>
                  <a:srgbClr val="737373"/>
                </a:solidFill>
              </a:endParaRPr>
            </a:p>
          </p:txBody>
        </p:sp>
      </p:grpSp>
      <p:grpSp>
        <p:nvGrpSpPr>
          <p:cNvPr id="88" name="Group 87"/>
          <p:cNvGrpSpPr/>
          <p:nvPr/>
        </p:nvGrpSpPr>
        <p:grpSpPr>
          <a:xfrm>
            <a:off x="1039166" y="1002236"/>
            <a:ext cx="218135" cy="218175"/>
            <a:chOff x="2240339" y="3733800"/>
            <a:chExt cx="290846" cy="290900"/>
          </a:xfrm>
        </p:grpSpPr>
        <p:sp>
          <p:nvSpPr>
            <p:cNvPr id="89" name="Oval 8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90" name="TextBox 89"/>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2</a:t>
              </a:r>
              <a:endParaRPr lang="en-US" sz="1050" dirty="0">
                <a:solidFill>
                  <a:srgbClr val="737373"/>
                </a:solidFill>
              </a:endParaRPr>
            </a:p>
          </p:txBody>
        </p:sp>
      </p:grpSp>
      <p:grpSp>
        <p:nvGrpSpPr>
          <p:cNvPr id="91" name="Group 90"/>
          <p:cNvGrpSpPr/>
          <p:nvPr/>
        </p:nvGrpSpPr>
        <p:grpSpPr>
          <a:xfrm>
            <a:off x="2475060" y="1002236"/>
            <a:ext cx="218135" cy="218175"/>
            <a:chOff x="2240339" y="3733800"/>
            <a:chExt cx="290846" cy="290900"/>
          </a:xfrm>
        </p:grpSpPr>
        <p:sp>
          <p:nvSpPr>
            <p:cNvPr id="94" name="Oval 9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95" name="TextBox 94"/>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5.5</a:t>
              </a:r>
              <a:endParaRPr lang="en-US" sz="1050" dirty="0">
                <a:solidFill>
                  <a:srgbClr val="737373"/>
                </a:solidFill>
              </a:endParaRPr>
            </a:p>
          </p:txBody>
        </p:sp>
      </p:grpSp>
      <p:grpSp>
        <p:nvGrpSpPr>
          <p:cNvPr id="96" name="Group 95"/>
          <p:cNvGrpSpPr/>
          <p:nvPr/>
        </p:nvGrpSpPr>
        <p:grpSpPr>
          <a:xfrm>
            <a:off x="2807495" y="1002236"/>
            <a:ext cx="218135" cy="218175"/>
            <a:chOff x="2240339" y="3733800"/>
            <a:chExt cx="290846" cy="290900"/>
          </a:xfrm>
        </p:grpSpPr>
        <p:sp>
          <p:nvSpPr>
            <p:cNvPr id="97" name="Oval 9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18" name="TextBox 117"/>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6</a:t>
              </a:r>
              <a:endParaRPr lang="en-US" sz="1050" dirty="0">
                <a:solidFill>
                  <a:srgbClr val="737373"/>
                </a:solidFill>
              </a:endParaRPr>
            </a:p>
          </p:txBody>
        </p:sp>
      </p:grpSp>
      <p:grpSp>
        <p:nvGrpSpPr>
          <p:cNvPr id="119" name="Group 118"/>
          <p:cNvGrpSpPr/>
          <p:nvPr/>
        </p:nvGrpSpPr>
        <p:grpSpPr>
          <a:xfrm>
            <a:off x="2225029" y="1002236"/>
            <a:ext cx="218135" cy="218175"/>
            <a:chOff x="2240339" y="3733800"/>
            <a:chExt cx="290846" cy="290900"/>
          </a:xfrm>
        </p:grpSpPr>
        <p:sp>
          <p:nvSpPr>
            <p:cNvPr id="120" name="Oval 11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21" name="TextBox 120"/>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5</a:t>
              </a:r>
              <a:endParaRPr lang="en-US" sz="1050" dirty="0">
                <a:solidFill>
                  <a:srgbClr val="737373"/>
                </a:solidFill>
              </a:endParaRPr>
            </a:p>
          </p:txBody>
        </p:sp>
      </p:grpSp>
      <p:grpSp>
        <p:nvGrpSpPr>
          <p:cNvPr id="122" name="Group 121"/>
          <p:cNvGrpSpPr/>
          <p:nvPr/>
        </p:nvGrpSpPr>
        <p:grpSpPr>
          <a:xfrm>
            <a:off x="4925366" y="1002236"/>
            <a:ext cx="218135" cy="218175"/>
            <a:chOff x="2240339" y="3733800"/>
            <a:chExt cx="290846" cy="290900"/>
          </a:xfrm>
        </p:grpSpPr>
        <p:sp>
          <p:nvSpPr>
            <p:cNvPr id="123" name="Oval 12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24" name="TextBox 123"/>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7</a:t>
              </a:r>
              <a:endParaRPr lang="en-US" sz="1050" dirty="0">
                <a:solidFill>
                  <a:srgbClr val="737373"/>
                </a:solidFill>
              </a:endParaRPr>
            </a:p>
          </p:txBody>
        </p:sp>
      </p:grpSp>
      <p:grpSp>
        <p:nvGrpSpPr>
          <p:cNvPr id="125" name="Group 124"/>
          <p:cNvGrpSpPr/>
          <p:nvPr/>
        </p:nvGrpSpPr>
        <p:grpSpPr>
          <a:xfrm>
            <a:off x="6182666" y="1002236"/>
            <a:ext cx="218135" cy="218175"/>
            <a:chOff x="2240339" y="3733800"/>
            <a:chExt cx="290846" cy="290900"/>
          </a:xfrm>
        </p:grpSpPr>
        <p:sp>
          <p:nvSpPr>
            <p:cNvPr id="126" name="Oval 12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27" name="TextBox 126"/>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8</a:t>
              </a:r>
              <a:endParaRPr lang="en-US" sz="1050" dirty="0">
                <a:solidFill>
                  <a:srgbClr val="737373"/>
                </a:solidFill>
              </a:endParaRPr>
            </a:p>
          </p:txBody>
        </p:sp>
      </p:grpSp>
      <p:grpSp>
        <p:nvGrpSpPr>
          <p:cNvPr id="128" name="Group 127"/>
          <p:cNvGrpSpPr/>
          <p:nvPr/>
        </p:nvGrpSpPr>
        <p:grpSpPr>
          <a:xfrm>
            <a:off x="2003573" y="1002236"/>
            <a:ext cx="218135" cy="218175"/>
            <a:chOff x="2240339" y="3733800"/>
            <a:chExt cx="290846" cy="290900"/>
          </a:xfrm>
        </p:grpSpPr>
        <p:sp>
          <p:nvSpPr>
            <p:cNvPr id="129" name="Oval 12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30" name="TextBox 129"/>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4.x</a:t>
              </a:r>
              <a:endParaRPr lang="en-US" sz="1050" dirty="0">
                <a:solidFill>
                  <a:srgbClr val="737373"/>
                </a:solidFill>
              </a:endParaRPr>
            </a:p>
          </p:txBody>
        </p:sp>
      </p:grpSp>
      <p:grpSp>
        <p:nvGrpSpPr>
          <p:cNvPr id="131" name="Group 130"/>
          <p:cNvGrpSpPr/>
          <p:nvPr/>
        </p:nvGrpSpPr>
        <p:grpSpPr>
          <a:xfrm>
            <a:off x="6639866" y="1002236"/>
            <a:ext cx="218135" cy="218175"/>
            <a:chOff x="2240339" y="3733800"/>
            <a:chExt cx="290846" cy="290900"/>
          </a:xfrm>
        </p:grpSpPr>
        <p:sp>
          <p:nvSpPr>
            <p:cNvPr id="132" name="Oval 13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33" name="TextBox 132"/>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9</a:t>
              </a:r>
              <a:endParaRPr lang="en-US" sz="1050" dirty="0">
                <a:solidFill>
                  <a:srgbClr val="737373"/>
                </a:solidFill>
              </a:endParaRPr>
            </a:p>
          </p:txBody>
        </p:sp>
      </p:grpSp>
      <p:sp>
        <p:nvSpPr>
          <p:cNvPr id="134" name="Oval 133"/>
          <p:cNvSpPr/>
          <p:nvPr/>
        </p:nvSpPr>
        <p:spPr>
          <a:xfrm>
            <a:off x="8229600" y="957425"/>
            <a:ext cx="171450" cy="17145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35" name="TextBox 134"/>
          <p:cNvSpPr txBox="1"/>
          <p:nvPr/>
        </p:nvSpPr>
        <p:spPr>
          <a:xfrm>
            <a:off x="8058150" y="659323"/>
            <a:ext cx="514350" cy="161583"/>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685783"/>
            <a:r>
              <a:rPr lang="en-US" sz="1050" dirty="0">
                <a:solidFill>
                  <a:srgbClr val="737373"/>
                </a:solidFill>
              </a:rPr>
              <a:t>2015</a:t>
            </a:r>
          </a:p>
        </p:txBody>
      </p:sp>
      <p:grpSp>
        <p:nvGrpSpPr>
          <p:cNvPr id="136" name="Group 135"/>
          <p:cNvGrpSpPr/>
          <p:nvPr/>
        </p:nvGrpSpPr>
        <p:grpSpPr>
          <a:xfrm>
            <a:off x="6639866" y="1002236"/>
            <a:ext cx="218135" cy="218175"/>
            <a:chOff x="2240339" y="3733800"/>
            <a:chExt cx="290846" cy="290900"/>
          </a:xfrm>
        </p:grpSpPr>
        <p:sp>
          <p:nvSpPr>
            <p:cNvPr id="137" name="Oval 13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38" name="TextBox 137"/>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9</a:t>
              </a:r>
              <a:endParaRPr lang="en-US" sz="1050" dirty="0">
                <a:solidFill>
                  <a:srgbClr val="737373"/>
                </a:solidFill>
              </a:endParaRPr>
            </a:p>
          </p:txBody>
        </p:sp>
      </p:grpSp>
      <p:grpSp>
        <p:nvGrpSpPr>
          <p:cNvPr id="139" name="Group 138"/>
          <p:cNvGrpSpPr/>
          <p:nvPr/>
        </p:nvGrpSpPr>
        <p:grpSpPr>
          <a:xfrm>
            <a:off x="6979445" y="1002236"/>
            <a:ext cx="218135" cy="218175"/>
            <a:chOff x="2240339" y="3733800"/>
            <a:chExt cx="290846" cy="290900"/>
          </a:xfrm>
        </p:grpSpPr>
        <p:sp>
          <p:nvSpPr>
            <p:cNvPr id="140" name="Oval 13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41" name="TextBox 140"/>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10</a:t>
              </a:r>
              <a:endParaRPr lang="en-US" sz="1050" dirty="0">
                <a:solidFill>
                  <a:srgbClr val="737373"/>
                </a:solidFill>
              </a:endParaRPr>
            </a:p>
          </p:txBody>
        </p:sp>
      </p:grpSp>
      <p:grpSp>
        <p:nvGrpSpPr>
          <p:cNvPr id="142" name="Group 141"/>
          <p:cNvGrpSpPr/>
          <p:nvPr/>
        </p:nvGrpSpPr>
        <p:grpSpPr>
          <a:xfrm>
            <a:off x="7315201" y="1002236"/>
            <a:ext cx="218135" cy="218175"/>
            <a:chOff x="2240339" y="3733800"/>
            <a:chExt cx="290846" cy="290900"/>
          </a:xfrm>
        </p:grpSpPr>
        <p:sp>
          <p:nvSpPr>
            <p:cNvPr id="143" name="Oval 14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44" name="TextBox 143"/>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11</a:t>
              </a:r>
              <a:endParaRPr lang="en-US" sz="1050" dirty="0">
                <a:solidFill>
                  <a:srgbClr val="737373"/>
                </a:solidFill>
              </a:endParaRPr>
            </a:p>
          </p:txBody>
        </p:sp>
      </p:grpSp>
      <p:cxnSp>
        <p:nvCxnSpPr>
          <p:cNvPr id="76" name="Straight Connector 75"/>
          <p:cNvCxnSpPr/>
          <p:nvPr/>
        </p:nvCxnSpPr>
        <p:spPr>
          <a:xfrm>
            <a:off x="171450" y="573733"/>
            <a:ext cx="4915452"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4959334" y="267033"/>
            <a:ext cx="1290387" cy="307777"/>
          </a:xfrm>
          <a:prstGeom prst="rect">
            <a:avLst/>
          </a:prstGeom>
          <a:noFill/>
        </p:spPr>
        <p:txBody>
          <a:bodyPr wrap="square" rtlCol="0">
            <a:spAutoFit/>
          </a:bodyPr>
          <a:lstStyle>
            <a:defPPr>
              <a:defRPr lang="en-US"/>
            </a:defPPr>
            <a:lvl1pPr algn="r">
              <a:defRPr>
                <a:solidFill>
                  <a:srgbClr val="FFB900"/>
                </a:solidFill>
                <a:latin typeface="Segoe UI Semibold" panose="020B0702040204020203" pitchFamily="34" charset="0"/>
                <a:cs typeface="Segoe UI Semibold" panose="020B0702040204020203" pitchFamily="34" charset="0"/>
              </a:defRPr>
            </a:lvl1pPr>
          </a:lstStyle>
          <a:p>
            <a:pPr defTabSz="685783"/>
            <a:r>
              <a:rPr lang="en-US" sz="1400" dirty="0"/>
              <a:t>CSS2.1</a:t>
            </a:r>
          </a:p>
        </p:txBody>
      </p:sp>
      <p:cxnSp>
        <p:nvCxnSpPr>
          <p:cNvPr id="78" name="Straight Connector 77"/>
          <p:cNvCxnSpPr/>
          <p:nvPr/>
        </p:nvCxnSpPr>
        <p:spPr>
          <a:xfrm>
            <a:off x="5186973" y="571500"/>
            <a:ext cx="106274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343651" y="571205"/>
            <a:ext cx="79479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249720" y="92958"/>
            <a:ext cx="2333982" cy="492443"/>
          </a:xfrm>
          <a:prstGeom prst="rect">
            <a:avLst/>
          </a:prstGeom>
          <a:noFill/>
        </p:spPr>
        <p:txBody>
          <a:bodyPr wrap="square" rtlCol="0">
            <a:spAutoFit/>
          </a:bodyPr>
          <a:lstStyle/>
          <a:p>
            <a:pPr defTabSz="685783"/>
            <a:r>
              <a:rPr lang="en-US" sz="1200" dirty="0">
                <a:solidFill>
                  <a:srgbClr val="00B050"/>
                </a:solidFill>
                <a:latin typeface="Segoe UI Semilight" panose="020B0402040204020203" pitchFamily="34" charset="0"/>
                <a:cs typeface="Segoe UI Semilight" panose="020B0402040204020203" pitchFamily="34" charset="0"/>
              </a:rPr>
              <a:t/>
            </a:r>
            <a:br>
              <a:rPr lang="en-US" sz="1200" dirty="0">
                <a:solidFill>
                  <a:srgbClr val="00B050"/>
                </a:solidFill>
                <a:latin typeface="Segoe UI Semilight" panose="020B0402040204020203" pitchFamily="34" charset="0"/>
                <a:cs typeface="Segoe UI Semilight" panose="020B0402040204020203" pitchFamily="34" charset="0"/>
              </a:rPr>
            </a:br>
            <a:r>
              <a:rPr lang="en-US" sz="1400" dirty="0">
                <a:solidFill>
                  <a:srgbClr val="00B050"/>
                </a:solidFill>
                <a:latin typeface="Segoe UI Semibold" panose="020B0702040204020203" pitchFamily="34" charset="0"/>
                <a:cs typeface="Segoe UI Semibold" panose="020B0702040204020203" pitchFamily="34" charset="0"/>
              </a:rPr>
              <a:t>HTML5, SVG, ES5</a:t>
            </a:r>
          </a:p>
        </p:txBody>
      </p:sp>
      <p:sp>
        <p:nvSpPr>
          <p:cNvPr id="81" name="TextBox 80"/>
          <p:cNvSpPr txBox="1"/>
          <p:nvPr/>
        </p:nvSpPr>
        <p:spPr>
          <a:xfrm>
            <a:off x="2475389" y="265956"/>
            <a:ext cx="2617654" cy="307777"/>
          </a:xfrm>
          <a:prstGeom prst="rect">
            <a:avLst/>
          </a:prstGeom>
          <a:noFill/>
        </p:spPr>
        <p:txBody>
          <a:bodyPr wrap="square" rtlCol="0">
            <a:spAutoFit/>
          </a:bodyPr>
          <a:lstStyle/>
          <a:p>
            <a:pPr algn="r" defTabSz="685783"/>
            <a:r>
              <a:rPr lang="en-US" sz="1400" dirty="0">
                <a:solidFill>
                  <a:srgbClr val="FFB900"/>
                </a:solidFill>
                <a:latin typeface="Segoe UI Semibold" panose="020B0702040204020203" pitchFamily="34" charset="0"/>
                <a:cs typeface="Segoe UI Semibold" panose="020B0702040204020203" pitchFamily="34" charset="0"/>
              </a:rPr>
              <a:t>HTML4, ES3, CSS2</a:t>
            </a:r>
          </a:p>
        </p:txBody>
      </p:sp>
    </p:spTree>
    <p:extLst>
      <p:ext uri="{BB962C8B-B14F-4D97-AF65-F5344CB8AC3E}">
        <p14:creationId xmlns:p14="http://schemas.microsoft.com/office/powerpoint/2010/main" val="39763814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p:cNvGrpSpPr/>
          <p:nvPr/>
        </p:nvGrpSpPr>
        <p:grpSpPr>
          <a:xfrm>
            <a:off x="2800350" y="1963069"/>
            <a:ext cx="3428448" cy="2876366"/>
            <a:chOff x="4034172" y="2895600"/>
            <a:chExt cx="4298788" cy="3606555"/>
          </a:xfrm>
        </p:grpSpPr>
        <p:sp>
          <p:nvSpPr>
            <p:cNvPr id="99" name="Rectangle 98"/>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00" name="Rectangle 99"/>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1"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2"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3"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4" name="Rectangle 103"/>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5" name="Oval 104"/>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u="sng">
                <a:solidFill>
                  <a:prstClr val="white"/>
                </a:solidFill>
              </a:endParaRPr>
            </a:p>
          </p:txBody>
        </p:sp>
        <p:sp>
          <p:nvSpPr>
            <p:cNvPr id="106" name="Oval 105"/>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u="sng">
                <a:solidFill>
                  <a:prstClr val="white"/>
                </a:solidFill>
              </a:endParaRPr>
            </a:p>
          </p:txBody>
        </p:sp>
      </p:grpSp>
      <p:sp>
        <p:nvSpPr>
          <p:cNvPr id="107" name="Rectangle 106"/>
          <p:cNvSpPr/>
          <p:nvPr/>
        </p:nvSpPr>
        <p:spPr>
          <a:xfrm>
            <a:off x="2881708" y="2261349"/>
            <a:ext cx="3268607" cy="2502071"/>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srgbClr val="737373"/>
              </a:solidFill>
            </a:endParaRPr>
          </a:p>
        </p:txBody>
      </p:sp>
      <p:sp>
        <p:nvSpPr>
          <p:cNvPr id="108" name="TextBox 107"/>
          <p:cNvSpPr txBox="1"/>
          <p:nvPr/>
        </p:nvSpPr>
        <p:spPr>
          <a:xfrm>
            <a:off x="2926642" y="2343150"/>
            <a:ext cx="3176376" cy="323165"/>
          </a:xfrm>
          <a:prstGeom prst="rect">
            <a:avLst/>
          </a:prstGeom>
          <a:noFill/>
        </p:spPr>
        <p:txBody>
          <a:bodyPr wrap="square" rtlCol="0">
            <a:spAutoFit/>
          </a:bodyPr>
          <a:lstStyle/>
          <a:p>
            <a:pPr algn="ctr" defTabSz="685783"/>
            <a:r>
              <a:rPr lang="en-US" sz="1500" dirty="0">
                <a:solidFill>
                  <a:prstClr val="white"/>
                </a:solidFill>
                <a:latin typeface="Segoe UI Semibold" panose="020B0702040204020203" pitchFamily="34" charset="0"/>
                <a:cs typeface="Segoe UI Semibold" panose="020B0702040204020203" pitchFamily="34" charset="0"/>
              </a:rPr>
              <a:t>Trident</a:t>
            </a:r>
          </a:p>
        </p:txBody>
      </p:sp>
      <p:sp>
        <p:nvSpPr>
          <p:cNvPr id="4" name="Rectangle 3"/>
          <p:cNvSpPr/>
          <p:nvPr/>
        </p:nvSpPr>
        <p:spPr>
          <a:xfrm>
            <a:off x="3210515" y="2737708"/>
            <a:ext cx="800100" cy="9144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IE5</a:t>
            </a:r>
            <a:r>
              <a:rPr lang="en-US" sz="1500" dirty="0">
                <a:solidFill>
                  <a:srgbClr val="737373"/>
                </a:solidFill>
                <a:latin typeface="Segoe UI Light" panose="020B0502040204020203" pitchFamily="34" charset="0"/>
                <a:cs typeface="Segoe UI Light" panose="020B0502040204020203" pitchFamily="34" charset="0"/>
              </a:rPr>
              <a:t> </a:t>
            </a:r>
          </a:p>
          <a:p>
            <a:pPr algn="ctr" defTabSz="685783"/>
            <a:r>
              <a:rPr lang="en-US" sz="1050" dirty="0">
                <a:solidFill>
                  <a:srgbClr val="737373"/>
                </a:solidFill>
                <a:latin typeface="Segoe UI Light" panose="020B0502040204020203" pitchFamily="34" charset="0"/>
                <a:cs typeface="Segoe UI Light" panose="020B0502040204020203" pitchFamily="34" charset="0"/>
              </a:rPr>
              <a:t>Quirks</a:t>
            </a:r>
          </a:p>
        </p:txBody>
      </p:sp>
      <p:sp>
        <p:nvSpPr>
          <p:cNvPr id="109" name="Rectangle 108"/>
          <p:cNvSpPr/>
          <p:nvPr/>
        </p:nvSpPr>
        <p:spPr>
          <a:xfrm>
            <a:off x="4089476" y="2737708"/>
            <a:ext cx="800100" cy="9144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IE7</a:t>
            </a:r>
            <a:r>
              <a:rPr lang="en-US" sz="1500" dirty="0">
                <a:solidFill>
                  <a:srgbClr val="737373"/>
                </a:solidFill>
                <a:latin typeface="Segoe UI Light" panose="020B0502040204020203" pitchFamily="34" charset="0"/>
                <a:cs typeface="Segoe UI Light" panose="020B0502040204020203" pitchFamily="34" charset="0"/>
              </a:rPr>
              <a:t> </a:t>
            </a:r>
            <a:endParaRPr lang="en-US" sz="788" dirty="0">
              <a:solidFill>
                <a:srgbClr val="737373"/>
              </a:solidFill>
              <a:latin typeface="Segoe UI Light" panose="020B0502040204020203" pitchFamily="34" charset="0"/>
              <a:cs typeface="Segoe UI Light" panose="020B0502040204020203" pitchFamily="34" charset="0"/>
            </a:endParaRPr>
          </a:p>
          <a:p>
            <a:pPr algn="ctr" defTabSz="685783"/>
            <a:r>
              <a:rPr lang="en-US" sz="788" dirty="0">
                <a:solidFill>
                  <a:srgbClr val="737373"/>
                </a:solidFill>
                <a:latin typeface="Segoe UI Light" panose="020B0502040204020203" pitchFamily="34" charset="0"/>
                <a:cs typeface="Segoe UI Light" panose="020B0502040204020203" pitchFamily="34" charset="0"/>
              </a:rPr>
              <a:t>Compatibility View</a:t>
            </a:r>
          </a:p>
        </p:txBody>
      </p:sp>
      <p:sp>
        <p:nvSpPr>
          <p:cNvPr id="110" name="Rectangle 109"/>
          <p:cNvSpPr/>
          <p:nvPr/>
        </p:nvSpPr>
        <p:spPr>
          <a:xfrm>
            <a:off x="4982165" y="2737708"/>
            <a:ext cx="800100" cy="9144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IE8</a:t>
            </a:r>
          </a:p>
          <a:p>
            <a:pPr algn="ctr" defTabSz="685783"/>
            <a:r>
              <a:rPr lang="en-US" sz="788" dirty="0">
                <a:solidFill>
                  <a:srgbClr val="737373"/>
                </a:solidFill>
                <a:latin typeface="Segoe UI Light" panose="020B0502040204020203" pitchFamily="34" charset="0"/>
                <a:cs typeface="Segoe UI Light" panose="020B0502040204020203" pitchFamily="34" charset="0"/>
              </a:rPr>
              <a:t>Standards Mode</a:t>
            </a:r>
          </a:p>
        </p:txBody>
      </p:sp>
      <p:pic>
        <p:nvPicPr>
          <p:cNvPr id="74" name="Picture 6" descr="C:\Users\jweber\Microsoft\Internet Explorer\Artwork\IE9 Artwork\IE-symbol_rgb_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08" y="1288739"/>
            <a:ext cx="423026" cy="392526"/>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p:cNvSpPr/>
          <p:nvPr/>
        </p:nvSpPr>
        <p:spPr>
          <a:xfrm>
            <a:off x="3210515" y="3725294"/>
            <a:ext cx="800100" cy="9144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IE9</a:t>
            </a:r>
          </a:p>
          <a:p>
            <a:pPr algn="ctr" defTabSz="685783"/>
            <a:r>
              <a:rPr lang="en-US" sz="788" dirty="0">
                <a:solidFill>
                  <a:srgbClr val="737373"/>
                </a:solidFill>
                <a:latin typeface="Segoe UI Light" panose="020B0502040204020203" pitchFamily="34" charset="0"/>
                <a:cs typeface="Segoe UI Light" panose="020B0502040204020203" pitchFamily="34" charset="0"/>
              </a:rPr>
              <a:t>Standards Mode</a:t>
            </a:r>
          </a:p>
        </p:txBody>
      </p:sp>
      <p:sp>
        <p:nvSpPr>
          <p:cNvPr id="80" name="Rectangle 79"/>
          <p:cNvSpPr/>
          <p:nvPr/>
        </p:nvSpPr>
        <p:spPr>
          <a:xfrm>
            <a:off x="4096340" y="3730913"/>
            <a:ext cx="800100" cy="9144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QME</a:t>
            </a:r>
          </a:p>
          <a:p>
            <a:pPr algn="ctr" defTabSz="685783"/>
            <a:r>
              <a:rPr lang="en-US" sz="788" dirty="0">
                <a:solidFill>
                  <a:srgbClr val="737373"/>
                </a:solidFill>
                <a:latin typeface="Segoe UI Light" panose="020B0502040204020203" pitchFamily="34" charset="0"/>
                <a:cs typeface="Segoe UI Light" panose="020B0502040204020203" pitchFamily="34" charset="0"/>
              </a:rPr>
              <a:t>Quirks Mode Emulation</a:t>
            </a:r>
          </a:p>
        </p:txBody>
      </p:sp>
      <p:sp>
        <p:nvSpPr>
          <p:cNvPr id="81" name="Rectangle 80"/>
          <p:cNvSpPr/>
          <p:nvPr/>
        </p:nvSpPr>
        <p:spPr>
          <a:xfrm>
            <a:off x="4982165" y="3725294"/>
            <a:ext cx="800100" cy="9144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IE10</a:t>
            </a:r>
          </a:p>
          <a:p>
            <a:pPr algn="ctr" defTabSz="685783"/>
            <a:r>
              <a:rPr lang="en-US" sz="788" dirty="0">
                <a:solidFill>
                  <a:srgbClr val="737373"/>
                </a:solidFill>
                <a:latin typeface="Segoe UI Light" panose="020B0502040204020203" pitchFamily="34" charset="0"/>
                <a:cs typeface="Segoe UI Light" panose="020B0502040204020203" pitchFamily="34" charset="0"/>
              </a:rPr>
              <a:t>Standards Mode</a:t>
            </a:r>
          </a:p>
        </p:txBody>
      </p:sp>
      <p:sp>
        <p:nvSpPr>
          <p:cNvPr id="88" name="TextBox 87"/>
          <p:cNvSpPr txBox="1"/>
          <p:nvPr/>
        </p:nvSpPr>
        <p:spPr>
          <a:xfrm>
            <a:off x="678334" y="3450409"/>
            <a:ext cx="1771639" cy="323165"/>
          </a:xfrm>
          <a:prstGeom prst="rect">
            <a:avLst/>
          </a:prstGeom>
          <a:noFill/>
        </p:spPr>
        <p:txBody>
          <a:bodyPr wrap="none" rtlCol="0">
            <a:spAutoFit/>
          </a:bodyPr>
          <a:lstStyle/>
          <a:p>
            <a:pPr defTabSz="685783"/>
            <a:r>
              <a:rPr lang="en-US" sz="1500" dirty="0">
                <a:solidFill>
                  <a:srgbClr val="737373"/>
                </a:solidFill>
                <a:latin typeface="Consolas" panose="020B0609020204030204" pitchFamily="49" charset="0"/>
                <a:cs typeface="Consolas" panose="020B0609020204030204" pitchFamily="49" charset="0"/>
              </a:rPr>
              <a:t>x-</a:t>
            </a:r>
            <a:r>
              <a:rPr lang="en-US" sz="1500" dirty="0" err="1">
                <a:solidFill>
                  <a:srgbClr val="737373"/>
                </a:solidFill>
                <a:latin typeface="Consolas" panose="020B0609020204030204" pitchFamily="49" charset="0"/>
                <a:cs typeface="Consolas" panose="020B0609020204030204" pitchFamily="49" charset="0"/>
              </a:rPr>
              <a:t>ua</a:t>
            </a:r>
            <a:r>
              <a:rPr lang="en-US" sz="1500" dirty="0">
                <a:solidFill>
                  <a:srgbClr val="737373"/>
                </a:solidFill>
                <a:latin typeface="Consolas" panose="020B0609020204030204" pitchFamily="49" charset="0"/>
                <a:cs typeface="Consolas" panose="020B0609020204030204" pitchFamily="49" charset="0"/>
              </a:rPr>
              <a:t>-compatible</a:t>
            </a:r>
            <a:endParaRPr lang="en-US" sz="1200" dirty="0">
              <a:solidFill>
                <a:srgbClr val="737373"/>
              </a:solidFill>
              <a:latin typeface="Consolas" panose="020B0609020204030204" pitchFamily="49" charset="0"/>
              <a:cs typeface="Consolas" panose="020B0609020204030204" pitchFamily="49" charset="0"/>
            </a:endParaRPr>
          </a:p>
        </p:txBody>
      </p:sp>
      <p:sp>
        <p:nvSpPr>
          <p:cNvPr id="89" name="TextBox 88"/>
          <p:cNvSpPr txBox="1"/>
          <p:nvPr/>
        </p:nvSpPr>
        <p:spPr>
          <a:xfrm>
            <a:off x="914400" y="3125975"/>
            <a:ext cx="1197764" cy="369332"/>
          </a:xfrm>
          <a:prstGeom prst="rect">
            <a:avLst/>
          </a:prstGeom>
          <a:noFill/>
        </p:spPr>
        <p:txBody>
          <a:bodyPr wrap="none" rtlCol="0">
            <a:spAutoFit/>
          </a:bodyPr>
          <a:lstStyle/>
          <a:p>
            <a:pPr defTabSz="685783"/>
            <a:r>
              <a:rPr lang="en-US" dirty="0">
                <a:solidFill>
                  <a:srgbClr val="737373"/>
                </a:solidFill>
                <a:latin typeface="Consolas" panose="020B0609020204030204" pitchFamily="49" charset="0"/>
                <a:cs typeface="Consolas" panose="020B0609020204030204" pitchFamily="49" charset="0"/>
              </a:rPr>
              <a:t>!DOCTYPE</a:t>
            </a:r>
            <a:endParaRPr lang="en-US" sz="1050" dirty="0">
              <a:solidFill>
                <a:srgbClr val="737373"/>
              </a:solidFill>
              <a:latin typeface="Consolas" panose="020B0609020204030204" pitchFamily="49" charset="0"/>
              <a:cs typeface="Consolas" panose="020B0609020204030204" pitchFamily="49" charset="0"/>
            </a:endParaRPr>
          </a:p>
        </p:txBody>
      </p:sp>
      <p:cxnSp>
        <p:nvCxnSpPr>
          <p:cNvPr id="95" name="Straight Connector 94"/>
          <p:cNvCxnSpPr/>
          <p:nvPr/>
        </p:nvCxnSpPr>
        <p:spPr>
          <a:xfrm>
            <a:off x="171450" y="573733"/>
            <a:ext cx="4915452"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endCxn id="141" idx="2"/>
          </p:cNvCxnSpPr>
          <p:nvPr/>
        </p:nvCxnSpPr>
        <p:spPr>
          <a:xfrm flipV="1">
            <a:off x="800100" y="1043150"/>
            <a:ext cx="7429500" cy="5031"/>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742950" y="957425"/>
            <a:ext cx="171450" cy="17145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84" name="TextBox 83"/>
          <p:cNvSpPr txBox="1"/>
          <p:nvPr/>
        </p:nvSpPr>
        <p:spPr>
          <a:xfrm>
            <a:off x="571500" y="659323"/>
            <a:ext cx="514350" cy="161583"/>
          </a:xfrm>
          <a:prstGeom prst="rect">
            <a:avLst/>
          </a:prstGeom>
          <a:noFill/>
        </p:spPr>
        <p:txBody>
          <a:bodyPr wrap="square" lIns="0" tIns="0" rIns="0" bIns="0" rtlCol="0">
            <a:spAutoFit/>
          </a:bodyPr>
          <a:lstStyle/>
          <a:p>
            <a:pPr algn="ctr" defTabSz="685783"/>
            <a:r>
              <a:rPr lang="en-US" sz="1050" dirty="0">
                <a:solidFill>
                  <a:srgbClr val="737373"/>
                </a:solidFill>
                <a:latin typeface="Segoe UI Semilight" panose="020B0402040204020203" pitchFamily="34" charset="0"/>
                <a:cs typeface="Segoe UI Semilight" panose="020B0402040204020203" pitchFamily="34" charset="0"/>
              </a:rPr>
              <a:t>1995</a:t>
            </a:r>
          </a:p>
        </p:txBody>
      </p:sp>
      <p:grpSp>
        <p:nvGrpSpPr>
          <p:cNvPr id="85" name="Group 84"/>
          <p:cNvGrpSpPr/>
          <p:nvPr/>
        </p:nvGrpSpPr>
        <p:grpSpPr>
          <a:xfrm>
            <a:off x="1382066" y="1002236"/>
            <a:ext cx="218135" cy="218175"/>
            <a:chOff x="2240339" y="3733800"/>
            <a:chExt cx="290846" cy="290900"/>
          </a:xfrm>
        </p:grpSpPr>
        <p:sp>
          <p:nvSpPr>
            <p:cNvPr id="86" name="Oval 8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87" name="TextBox 86"/>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3</a:t>
              </a:r>
              <a:endParaRPr lang="en-US" sz="1050" dirty="0">
                <a:solidFill>
                  <a:srgbClr val="737373"/>
                </a:solidFill>
              </a:endParaRPr>
            </a:p>
          </p:txBody>
        </p:sp>
      </p:grpSp>
      <p:grpSp>
        <p:nvGrpSpPr>
          <p:cNvPr id="91" name="Group 90"/>
          <p:cNvGrpSpPr/>
          <p:nvPr/>
        </p:nvGrpSpPr>
        <p:grpSpPr>
          <a:xfrm>
            <a:off x="1771651" y="1002236"/>
            <a:ext cx="218135" cy="218175"/>
            <a:chOff x="2240339" y="3733800"/>
            <a:chExt cx="290846" cy="290900"/>
          </a:xfrm>
        </p:grpSpPr>
        <p:sp>
          <p:nvSpPr>
            <p:cNvPr id="92" name="Oval 9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93" name="TextBox 92"/>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4</a:t>
              </a:r>
              <a:endParaRPr lang="en-US" sz="1050" dirty="0">
                <a:solidFill>
                  <a:srgbClr val="737373"/>
                </a:solidFill>
              </a:endParaRPr>
            </a:p>
          </p:txBody>
        </p:sp>
      </p:grpSp>
      <p:grpSp>
        <p:nvGrpSpPr>
          <p:cNvPr id="94" name="Group 93"/>
          <p:cNvGrpSpPr/>
          <p:nvPr/>
        </p:nvGrpSpPr>
        <p:grpSpPr>
          <a:xfrm>
            <a:off x="914401" y="1002236"/>
            <a:ext cx="218135" cy="218175"/>
            <a:chOff x="2240339" y="3733800"/>
            <a:chExt cx="290846" cy="290900"/>
          </a:xfrm>
        </p:grpSpPr>
        <p:sp>
          <p:nvSpPr>
            <p:cNvPr id="115" name="Oval 11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16" name="TextBox 115"/>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1</a:t>
              </a:r>
              <a:endParaRPr lang="en-US" sz="1050" dirty="0">
                <a:solidFill>
                  <a:srgbClr val="737373"/>
                </a:solidFill>
              </a:endParaRPr>
            </a:p>
          </p:txBody>
        </p:sp>
      </p:grpSp>
      <p:grpSp>
        <p:nvGrpSpPr>
          <p:cNvPr id="117" name="Group 116"/>
          <p:cNvGrpSpPr/>
          <p:nvPr/>
        </p:nvGrpSpPr>
        <p:grpSpPr>
          <a:xfrm>
            <a:off x="1039166" y="1002236"/>
            <a:ext cx="218135" cy="218175"/>
            <a:chOff x="2240339" y="3733800"/>
            <a:chExt cx="290846" cy="290900"/>
          </a:xfrm>
        </p:grpSpPr>
        <p:sp>
          <p:nvSpPr>
            <p:cNvPr id="118" name="Oval 117"/>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19" name="TextBox 118"/>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2</a:t>
              </a:r>
              <a:endParaRPr lang="en-US" sz="1050" dirty="0">
                <a:solidFill>
                  <a:srgbClr val="737373"/>
                </a:solidFill>
              </a:endParaRPr>
            </a:p>
          </p:txBody>
        </p:sp>
      </p:grpSp>
      <p:grpSp>
        <p:nvGrpSpPr>
          <p:cNvPr id="120" name="Group 119"/>
          <p:cNvGrpSpPr/>
          <p:nvPr/>
        </p:nvGrpSpPr>
        <p:grpSpPr>
          <a:xfrm>
            <a:off x="2475060" y="1002236"/>
            <a:ext cx="218135" cy="218175"/>
            <a:chOff x="2240339" y="3733800"/>
            <a:chExt cx="290846" cy="290900"/>
          </a:xfrm>
        </p:grpSpPr>
        <p:sp>
          <p:nvSpPr>
            <p:cNvPr id="121" name="Oval 12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22" name="TextBox 121"/>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5.5</a:t>
              </a:r>
              <a:endParaRPr lang="en-US" sz="1050" dirty="0">
                <a:solidFill>
                  <a:srgbClr val="737373"/>
                </a:solidFill>
              </a:endParaRPr>
            </a:p>
          </p:txBody>
        </p:sp>
      </p:grpSp>
      <p:grpSp>
        <p:nvGrpSpPr>
          <p:cNvPr id="123" name="Group 122"/>
          <p:cNvGrpSpPr/>
          <p:nvPr/>
        </p:nvGrpSpPr>
        <p:grpSpPr>
          <a:xfrm>
            <a:off x="2807495" y="1002236"/>
            <a:ext cx="218135" cy="218175"/>
            <a:chOff x="2240339" y="3733800"/>
            <a:chExt cx="290846" cy="290900"/>
          </a:xfrm>
        </p:grpSpPr>
        <p:sp>
          <p:nvSpPr>
            <p:cNvPr id="124" name="Oval 12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25" name="TextBox 124"/>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6</a:t>
              </a:r>
              <a:endParaRPr lang="en-US" sz="1050" dirty="0">
                <a:solidFill>
                  <a:srgbClr val="737373"/>
                </a:solidFill>
              </a:endParaRPr>
            </a:p>
          </p:txBody>
        </p:sp>
      </p:grpSp>
      <p:grpSp>
        <p:nvGrpSpPr>
          <p:cNvPr id="126" name="Group 125"/>
          <p:cNvGrpSpPr/>
          <p:nvPr/>
        </p:nvGrpSpPr>
        <p:grpSpPr>
          <a:xfrm>
            <a:off x="2225029" y="1002236"/>
            <a:ext cx="218135" cy="218175"/>
            <a:chOff x="2240339" y="3733800"/>
            <a:chExt cx="290846" cy="290900"/>
          </a:xfrm>
        </p:grpSpPr>
        <p:sp>
          <p:nvSpPr>
            <p:cNvPr id="127" name="Oval 12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28" name="TextBox 127"/>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5</a:t>
              </a:r>
              <a:endParaRPr lang="en-US" sz="1050" dirty="0">
                <a:solidFill>
                  <a:srgbClr val="737373"/>
                </a:solidFill>
              </a:endParaRPr>
            </a:p>
          </p:txBody>
        </p:sp>
      </p:grpSp>
      <p:grpSp>
        <p:nvGrpSpPr>
          <p:cNvPr id="129" name="Group 128"/>
          <p:cNvGrpSpPr/>
          <p:nvPr/>
        </p:nvGrpSpPr>
        <p:grpSpPr>
          <a:xfrm>
            <a:off x="4925366" y="1002236"/>
            <a:ext cx="218135" cy="218175"/>
            <a:chOff x="2240339" y="3733800"/>
            <a:chExt cx="290846" cy="290900"/>
          </a:xfrm>
        </p:grpSpPr>
        <p:sp>
          <p:nvSpPr>
            <p:cNvPr id="130" name="Oval 12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31" name="TextBox 130"/>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7</a:t>
              </a:r>
              <a:endParaRPr lang="en-US" sz="1050" dirty="0">
                <a:solidFill>
                  <a:srgbClr val="737373"/>
                </a:solidFill>
              </a:endParaRPr>
            </a:p>
          </p:txBody>
        </p:sp>
      </p:grpSp>
      <p:grpSp>
        <p:nvGrpSpPr>
          <p:cNvPr id="132" name="Group 131"/>
          <p:cNvGrpSpPr/>
          <p:nvPr/>
        </p:nvGrpSpPr>
        <p:grpSpPr>
          <a:xfrm>
            <a:off x="6182666" y="1002236"/>
            <a:ext cx="218135" cy="218175"/>
            <a:chOff x="2240339" y="3733800"/>
            <a:chExt cx="290846" cy="290900"/>
          </a:xfrm>
        </p:grpSpPr>
        <p:sp>
          <p:nvSpPr>
            <p:cNvPr id="133" name="Oval 13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34" name="TextBox 133"/>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8</a:t>
              </a:r>
              <a:endParaRPr lang="en-US" sz="1050" dirty="0">
                <a:solidFill>
                  <a:srgbClr val="737373"/>
                </a:solidFill>
              </a:endParaRPr>
            </a:p>
          </p:txBody>
        </p:sp>
      </p:grpSp>
      <p:grpSp>
        <p:nvGrpSpPr>
          <p:cNvPr id="135" name="Group 134"/>
          <p:cNvGrpSpPr/>
          <p:nvPr/>
        </p:nvGrpSpPr>
        <p:grpSpPr>
          <a:xfrm>
            <a:off x="2003573" y="1002236"/>
            <a:ext cx="218135" cy="218175"/>
            <a:chOff x="2240339" y="3733800"/>
            <a:chExt cx="290846" cy="290900"/>
          </a:xfrm>
        </p:grpSpPr>
        <p:sp>
          <p:nvSpPr>
            <p:cNvPr id="136" name="Oval 13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37" name="TextBox 136"/>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4.x</a:t>
              </a:r>
              <a:endParaRPr lang="en-US" sz="1050" dirty="0">
                <a:solidFill>
                  <a:srgbClr val="737373"/>
                </a:solidFill>
              </a:endParaRPr>
            </a:p>
          </p:txBody>
        </p:sp>
      </p:grpSp>
      <p:grpSp>
        <p:nvGrpSpPr>
          <p:cNvPr id="138" name="Group 137"/>
          <p:cNvGrpSpPr/>
          <p:nvPr/>
        </p:nvGrpSpPr>
        <p:grpSpPr>
          <a:xfrm>
            <a:off x="6639866" y="1002236"/>
            <a:ext cx="218135" cy="218175"/>
            <a:chOff x="2240339" y="3733800"/>
            <a:chExt cx="290846" cy="290900"/>
          </a:xfrm>
        </p:grpSpPr>
        <p:sp>
          <p:nvSpPr>
            <p:cNvPr id="139" name="Oval 13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40" name="TextBox 139"/>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9</a:t>
              </a:r>
              <a:endParaRPr lang="en-US" sz="1050" dirty="0">
                <a:solidFill>
                  <a:srgbClr val="737373"/>
                </a:solidFill>
              </a:endParaRPr>
            </a:p>
          </p:txBody>
        </p:sp>
      </p:grpSp>
      <p:sp>
        <p:nvSpPr>
          <p:cNvPr id="141" name="Oval 140"/>
          <p:cNvSpPr/>
          <p:nvPr/>
        </p:nvSpPr>
        <p:spPr>
          <a:xfrm>
            <a:off x="8229600" y="957425"/>
            <a:ext cx="171450" cy="17145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42" name="TextBox 141"/>
          <p:cNvSpPr txBox="1"/>
          <p:nvPr/>
        </p:nvSpPr>
        <p:spPr>
          <a:xfrm>
            <a:off x="8058150" y="659323"/>
            <a:ext cx="514350" cy="161583"/>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685783"/>
            <a:r>
              <a:rPr lang="en-US" sz="1050" dirty="0">
                <a:solidFill>
                  <a:srgbClr val="737373"/>
                </a:solidFill>
              </a:rPr>
              <a:t>2015</a:t>
            </a:r>
          </a:p>
        </p:txBody>
      </p:sp>
      <p:grpSp>
        <p:nvGrpSpPr>
          <p:cNvPr id="143" name="Group 142"/>
          <p:cNvGrpSpPr/>
          <p:nvPr/>
        </p:nvGrpSpPr>
        <p:grpSpPr>
          <a:xfrm>
            <a:off x="6639866" y="1002236"/>
            <a:ext cx="218135" cy="218175"/>
            <a:chOff x="2240339" y="3733800"/>
            <a:chExt cx="290846" cy="290900"/>
          </a:xfrm>
        </p:grpSpPr>
        <p:sp>
          <p:nvSpPr>
            <p:cNvPr id="144" name="Oval 14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45" name="TextBox 144"/>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9</a:t>
              </a:r>
              <a:endParaRPr lang="en-US" sz="1050" dirty="0">
                <a:solidFill>
                  <a:srgbClr val="737373"/>
                </a:solidFill>
              </a:endParaRPr>
            </a:p>
          </p:txBody>
        </p:sp>
      </p:grpSp>
      <p:grpSp>
        <p:nvGrpSpPr>
          <p:cNvPr id="146" name="Group 145"/>
          <p:cNvGrpSpPr/>
          <p:nvPr/>
        </p:nvGrpSpPr>
        <p:grpSpPr>
          <a:xfrm>
            <a:off x="6979445" y="1002236"/>
            <a:ext cx="218135" cy="218175"/>
            <a:chOff x="2240339" y="3733800"/>
            <a:chExt cx="290846" cy="290900"/>
          </a:xfrm>
        </p:grpSpPr>
        <p:sp>
          <p:nvSpPr>
            <p:cNvPr id="147" name="Oval 14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48" name="TextBox 147"/>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10</a:t>
              </a:r>
              <a:endParaRPr lang="en-US" sz="1050" dirty="0">
                <a:solidFill>
                  <a:srgbClr val="737373"/>
                </a:solidFill>
              </a:endParaRPr>
            </a:p>
          </p:txBody>
        </p:sp>
      </p:grpSp>
      <p:grpSp>
        <p:nvGrpSpPr>
          <p:cNvPr id="149" name="Group 148"/>
          <p:cNvGrpSpPr/>
          <p:nvPr/>
        </p:nvGrpSpPr>
        <p:grpSpPr>
          <a:xfrm>
            <a:off x="7315201" y="1002236"/>
            <a:ext cx="218135" cy="218175"/>
            <a:chOff x="2240339" y="3733800"/>
            <a:chExt cx="290846" cy="290900"/>
          </a:xfrm>
        </p:grpSpPr>
        <p:sp>
          <p:nvSpPr>
            <p:cNvPr id="150" name="Oval 14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51" name="TextBox 150"/>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11</a:t>
              </a:r>
              <a:endParaRPr lang="en-US" sz="1050" dirty="0">
                <a:solidFill>
                  <a:srgbClr val="737373"/>
                </a:solidFill>
              </a:endParaRPr>
            </a:p>
          </p:txBody>
        </p:sp>
      </p:grpSp>
      <p:sp>
        <p:nvSpPr>
          <p:cNvPr id="152" name="TextBox 151"/>
          <p:cNvSpPr txBox="1"/>
          <p:nvPr/>
        </p:nvSpPr>
        <p:spPr>
          <a:xfrm>
            <a:off x="4959334" y="267033"/>
            <a:ext cx="1290387" cy="307777"/>
          </a:xfrm>
          <a:prstGeom prst="rect">
            <a:avLst/>
          </a:prstGeom>
          <a:noFill/>
        </p:spPr>
        <p:txBody>
          <a:bodyPr wrap="square" rtlCol="0">
            <a:spAutoFit/>
          </a:bodyPr>
          <a:lstStyle>
            <a:defPPr>
              <a:defRPr lang="en-US"/>
            </a:defPPr>
            <a:lvl1pPr algn="r">
              <a:defRPr>
                <a:solidFill>
                  <a:srgbClr val="FFB900"/>
                </a:solidFill>
                <a:latin typeface="Segoe UI Semibold" panose="020B0702040204020203" pitchFamily="34" charset="0"/>
                <a:cs typeface="Segoe UI Semibold" panose="020B0702040204020203" pitchFamily="34" charset="0"/>
              </a:defRPr>
            </a:lvl1pPr>
          </a:lstStyle>
          <a:p>
            <a:pPr defTabSz="685783"/>
            <a:r>
              <a:rPr lang="en-US" sz="1400" dirty="0"/>
              <a:t>CSS2.1</a:t>
            </a:r>
          </a:p>
        </p:txBody>
      </p:sp>
      <p:cxnSp>
        <p:nvCxnSpPr>
          <p:cNvPr id="153" name="Straight Connector 152"/>
          <p:cNvCxnSpPr/>
          <p:nvPr/>
        </p:nvCxnSpPr>
        <p:spPr>
          <a:xfrm>
            <a:off x="5186973" y="571500"/>
            <a:ext cx="106274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6343651" y="571205"/>
            <a:ext cx="79479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6249720" y="92958"/>
            <a:ext cx="2333982" cy="492443"/>
          </a:xfrm>
          <a:prstGeom prst="rect">
            <a:avLst/>
          </a:prstGeom>
          <a:noFill/>
        </p:spPr>
        <p:txBody>
          <a:bodyPr wrap="square" rtlCol="0">
            <a:spAutoFit/>
          </a:bodyPr>
          <a:lstStyle/>
          <a:p>
            <a:pPr defTabSz="685783"/>
            <a:r>
              <a:rPr lang="en-US" sz="1200" dirty="0">
                <a:solidFill>
                  <a:srgbClr val="00B050"/>
                </a:solidFill>
                <a:latin typeface="Segoe UI Semilight" panose="020B0402040204020203" pitchFamily="34" charset="0"/>
                <a:cs typeface="Segoe UI Semilight" panose="020B0402040204020203" pitchFamily="34" charset="0"/>
              </a:rPr>
              <a:t/>
            </a:r>
            <a:br>
              <a:rPr lang="en-US" sz="1200" dirty="0">
                <a:solidFill>
                  <a:srgbClr val="00B050"/>
                </a:solidFill>
                <a:latin typeface="Segoe UI Semilight" panose="020B0402040204020203" pitchFamily="34" charset="0"/>
                <a:cs typeface="Segoe UI Semilight" panose="020B0402040204020203" pitchFamily="34" charset="0"/>
              </a:rPr>
            </a:br>
            <a:r>
              <a:rPr lang="en-US" sz="1400" dirty="0">
                <a:solidFill>
                  <a:srgbClr val="00B050"/>
                </a:solidFill>
                <a:latin typeface="Segoe UI Semibold" panose="020B0702040204020203" pitchFamily="34" charset="0"/>
                <a:cs typeface="Segoe UI Semibold" panose="020B0702040204020203" pitchFamily="34" charset="0"/>
              </a:rPr>
              <a:t>HTML5, SVG, ES5, CSS3</a:t>
            </a:r>
          </a:p>
        </p:txBody>
      </p:sp>
      <p:sp>
        <p:nvSpPr>
          <p:cNvPr id="78" name="TextBox 77"/>
          <p:cNvSpPr txBox="1"/>
          <p:nvPr/>
        </p:nvSpPr>
        <p:spPr>
          <a:xfrm>
            <a:off x="2475389" y="265956"/>
            <a:ext cx="2617654" cy="307777"/>
          </a:xfrm>
          <a:prstGeom prst="rect">
            <a:avLst/>
          </a:prstGeom>
          <a:noFill/>
        </p:spPr>
        <p:txBody>
          <a:bodyPr wrap="square" rtlCol="0">
            <a:spAutoFit/>
          </a:bodyPr>
          <a:lstStyle/>
          <a:p>
            <a:pPr algn="r" defTabSz="685783"/>
            <a:r>
              <a:rPr lang="en-US" sz="1400" dirty="0">
                <a:solidFill>
                  <a:srgbClr val="FFB900"/>
                </a:solidFill>
                <a:latin typeface="Segoe UI Semibold" panose="020B0702040204020203" pitchFamily="34" charset="0"/>
                <a:cs typeface="Segoe UI Semibold" panose="020B0702040204020203" pitchFamily="34" charset="0"/>
              </a:rPr>
              <a:t>HTML4, ES3, CSS2</a:t>
            </a:r>
          </a:p>
        </p:txBody>
      </p:sp>
    </p:spTree>
    <p:extLst>
      <p:ext uri="{BB962C8B-B14F-4D97-AF65-F5344CB8AC3E}">
        <p14:creationId xmlns:p14="http://schemas.microsoft.com/office/powerpoint/2010/main" val="28674359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endCxn id="64" idx="2"/>
          </p:cNvCxnSpPr>
          <p:nvPr/>
        </p:nvCxnSpPr>
        <p:spPr>
          <a:xfrm flipV="1">
            <a:off x="800100" y="1043150"/>
            <a:ext cx="7429500" cy="5031"/>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742950" y="957425"/>
            <a:ext cx="171450" cy="17145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9" name="TextBox 8"/>
          <p:cNvSpPr txBox="1"/>
          <p:nvPr/>
        </p:nvSpPr>
        <p:spPr>
          <a:xfrm>
            <a:off x="571500" y="659323"/>
            <a:ext cx="514350" cy="161583"/>
          </a:xfrm>
          <a:prstGeom prst="rect">
            <a:avLst/>
          </a:prstGeom>
          <a:noFill/>
        </p:spPr>
        <p:txBody>
          <a:bodyPr wrap="square" lIns="0" tIns="0" rIns="0" bIns="0" rtlCol="0">
            <a:spAutoFit/>
          </a:bodyPr>
          <a:lstStyle/>
          <a:p>
            <a:pPr algn="ctr" defTabSz="685783"/>
            <a:r>
              <a:rPr lang="en-US" sz="1050" dirty="0">
                <a:solidFill>
                  <a:srgbClr val="737373"/>
                </a:solidFill>
                <a:latin typeface="Segoe UI Semilight" panose="020B0402040204020203" pitchFamily="34" charset="0"/>
                <a:cs typeface="Segoe UI Semilight" panose="020B0402040204020203" pitchFamily="34" charset="0"/>
              </a:rPr>
              <a:t>1995</a:t>
            </a:r>
          </a:p>
        </p:txBody>
      </p:sp>
      <p:grpSp>
        <p:nvGrpSpPr>
          <p:cNvPr id="39" name="Group 38"/>
          <p:cNvGrpSpPr/>
          <p:nvPr/>
        </p:nvGrpSpPr>
        <p:grpSpPr>
          <a:xfrm>
            <a:off x="1382066" y="1002236"/>
            <a:ext cx="218135" cy="218175"/>
            <a:chOff x="2240339" y="3733800"/>
            <a:chExt cx="290846" cy="290900"/>
          </a:xfrm>
        </p:grpSpPr>
        <p:sp>
          <p:nvSpPr>
            <p:cNvPr id="37" name="Oval 3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38" name="TextBox 37"/>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3</a:t>
              </a:r>
              <a:endParaRPr lang="en-US" sz="1050" dirty="0">
                <a:solidFill>
                  <a:srgbClr val="737373"/>
                </a:solidFill>
              </a:endParaRPr>
            </a:p>
          </p:txBody>
        </p:sp>
      </p:grpSp>
      <p:grpSp>
        <p:nvGrpSpPr>
          <p:cNvPr id="40" name="Group 39"/>
          <p:cNvGrpSpPr/>
          <p:nvPr/>
        </p:nvGrpSpPr>
        <p:grpSpPr>
          <a:xfrm>
            <a:off x="1771651" y="1002236"/>
            <a:ext cx="218135" cy="218175"/>
            <a:chOff x="2240339" y="3733800"/>
            <a:chExt cx="290846" cy="290900"/>
          </a:xfrm>
        </p:grpSpPr>
        <p:sp>
          <p:nvSpPr>
            <p:cNvPr id="41" name="Oval 4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42" name="TextBox 41"/>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4</a:t>
              </a:r>
              <a:endParaRPr lang="en-US" sz="1050" dirty="0">
                <a:solidFill>
                  <a:srgbClr val="737373"/>
                </a:solidFill>
              </a:endParaRPr>
            </a:p>
          </p:txBody>
        </p:sp>
      </p:grpSp>
      <p:grpSp>
        <p:nvGrpSpPr>
          <p:cNvPr id="43" name="Group 42"/>
          <p:cNvGrpSpPr/>
          <p:nvPr/>
        </p:nvGrpSpPr>
        <p:grpSpPr>
          <a:xfrm>
            <a:off x="914401" y="1002236"/>
            <a:ext cx="218135" cy="218175"/>
            <a:chOff x="2240339" y="3733800"/>
            <a:chExt cx="290846" cy="290900"/>
          </a:xfrm>
        </p:grpSpPr>
        <p:sp>
          <p:nvSpPr>
            <p:cNvPr id="44" name="Oval 4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45" name="TextBox 44"/>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1</a:t>
              </a:r>
              <a:endParaRPr lang="en-US" sz="1050" dirty="0">
                <a:solidFill>
                  <a:srgbClr val="737373"/>
                </a:solidFill>
              </a:endParaRPr>
            </a:p>
          </p:txBody>
        </p:sp>
      </p:grpSp>
      <p:grpSp>
        <p:nvGrpSpPr>
          <p:cNvPr id="46" name="Group 45"/>
          <p:cNvGrpSpPr/>
          <p:nvPr/>
        </p:nvGrpSpPr>
        <p:grpSpPr>
          <a:xfrm>
            <a:off x="1039166" y="1002236"/>
            <a:ext cx="218135" cy="218175"/>
            <a:chOff x="2240339" y="3733800"/>
            <a:chExt cx="290846" cy="290900"/>
          </a:xfrm>
        </p:grpSpPr>
        <p:sp>
          <p:nvSpPr>
            <p:cNvPr id="47" name="Oval 4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48" name="TextBox 47"/>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2</a:t>
              </a:r>
              <a:endParaRPr lang="en-US" sz="1050" dirty="0">
                <a:solidFill>
                  <a:srgbClr val="737373"/>
                </a:solidFill>
              </a:endParaRPr>
            </a:p>
          </p:txBody>
        </p:sp>
      </p:grpSp>
      <p:grpSp>
        <p:nvGrpSpPr>
          <p:cNvPr id="49" name="Group 48"/>
          <p:cNvGrpSpPr/>
          <p:nvPr/>
        </p:nvGrpSpPr>
        <p:grpSpPr>
          <a:xfrm>
            <a:off x="2475060" y="1002236"/>
            <a:ext cx="218135" cy="218175"/>
            <a:chOff x="2240339" y="3733800"/>
            <a:chExt cx="290846" cy="290900"/>
          </a:xfrm>
        </p:grpSpPr>
        <p:sp>
          <p:nvSpPr>
            <p:cNvPr id="50" name="Oval 4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51" name="TextBox 50"/>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5.5</a:t>
              </a:r>
              <a:endParaRPr lang="en-US" sz="1050" dirty="0">
                <a:solidFill>
                  <a:srgbClr val="737373"/>
                </a:solidFill>
              </a:endParaRPr>
            </a:p>
          </p:txBody>
        </p:sp>
      </p:grpSp>
      <p:grpSp>
        <p:nvGrpSpPr>
          <p:cNvPr id="52" name="Group 51"/>
          <p:cNvGrpSpPr/>
          <p:nvPr/>
        </p:nvGrpSpPr>
        <p:grpSpPr>
          <a:xfrm>
            <a:off x="2807495" y="1002236"/>
            <a:ext cx="218135" cy="218175"/>
            <a:chOff x="2240339" y="3733800"/>
            <a:chExt cx="290846" cy="290900"/>
          </a:xfrm>
        </p:grpSpPr>
        <p:sp>
          <p:nvSpPr>
            <p:cNvPr id="53" name="Oval 5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54" name="TextBox 53"/>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6</a:t>
              </a:r>
              <a:endParaRPr lang="en-US" sz="1050" dirty="0">
                <a:solidFill>
                  <a:srgbClr val="737373"/>
                </a:solidFill>
              </a:endParaRPr>
            </a:p>
          </p:txBody>
        </p:sp>
      </p:grpSp>
      <p:grpSp>
        <p:nvGrpSpPr>
          <p:cNvPr id="55" name="Group 54"/>
          <p:cNvGrpSpPr/>
          <p:nvPr/>
        </p:nvGrpSpPr>
        <p:grpSpPr>
          <a:xfrm>
            <a:off x="2225029" y="1002236"/>
            <a:ext cx="218135" cy="218175"/>
            <a:chOff x="2240339" y="3733800"/>
            <a:chExt cx="290846" cy="290900"/>
          </a:xfrm>
        </p:grpSpPr>
        <p:sp>
          <p:nvSpPr>
            <p:cNvPr id="56" name="Oval 5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57" name="TextBox 56"/>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5</a:t>
              </a:r>
              <a:endParaRPr lang="en-US" sz="1050" dirty="0">
                <a:solidFill>
                  <a:srgbClr val="737373"/>
                </a:solidFill>
              </a:endParaRPr>
            </a:p>
          </p:txBody>
        </p:sp>
      </p:grpSp>
      <p:grpSp>
        <p:nvGrpSpPr>
          <p:cNvPr id="58" name="Group 57"/>
          <p:cNvGrpSpPr/>
          <p:nvPr/>
        </p:nvGrpSpPr>
        <p:grpSpPr>
          <a:xfrm>
            <a:off x="4925366" y="1002236"/>
            <a:ext cx="218135" cy="218175"/>
            <a:chOff x="2240339" y="3733800"/>
            <a:chExt cx="290846" cy="290900"/>
          </a:xfrm>
        </p:grpSpPr>
        <p:sp>
          <p:nvSpPr>
            <p:cNvPr id="59" name="Oval 5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60" name="TextBox 59"/>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7</a:t>
              </a:r>
              <a:endParaRPr lang="en-US" sz="1050" dirty="0">
                <a:solidFill>
                  <a:srgbClr val="737373"/>
                </a:solidFill>
              </a:endParaRPr>
            </a:p>
          </p:txBody>
        </p:sp>
      </p:grpSp>
      <p:grpSp>
        <p:nvGrpSpPr>
          <p:cNvPr id="61" name="Group 60"/>
          <p:cNvGrpSpPr/>
          <p:nvPr/>
        </p:nvGrpSpPr>
        <p:grpSpPr>
          <a:xfrm>
            <a:off x="6182666" y="1002236"/>
            <a:ext cx="218135" cy="218175"/>
            <a:chOff x="2240339" y="3733800"/>
            <a:chExt cx="290846" cy="290900"/>
          </a:xfrm>
        </p:grpSpPr>
        <p:sp>
          <p:nvSpPr>
            <p:cNvPr id="62" name="Oval 6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63" name="TextBox 62"/>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8</a:t>
              </a:r>
              <a:endParaRPr lang="en-US" sz="1050" dirty="0">
                <a:solidFill>
                  <a:srgbClr val="737373"/>
                </a:solidFill>
              </a:endParaRPr>
            </a:p>
          </p:txBody>
        </p:sp>
      </p:grpSp>
      <p:grpSp>
        <p:nvGrpSpPr>
          <p:cNvPr id="76" name="Group 75"/>
          <p:cNvGrpSpPr/>
          <p:nvPr/>
        </p:nvGrpSpPr>
        <p:grpSpPr>
          <a:xfrm>
            <a:off x="2003573" y="1002236"/>
            <a:ext cx="218135" cy="218175"/>
            <a:chOff x="2240339" y="3733800"/>
            <a:chExt cx="290846" cy="290900"/>
          </a:xfrm>
        </p:grpSpPr>
        <p:sp>
          <p:nvSpPr>
            <p:cNvPr id="77" name="Oval 7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78" name="TextBox 77"/>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4.x</a:t>
              </a:r>
              <a:endParaRPr lang="en-US" sz="1050" dirty="0">
                <a:solidFill>
                  <a:srgbClr val="737373"/>
                </a:solidFill>
              </a:endParaRPr>
            </a:p>
          </p:txBody>
        </p:sp>
      </p:grpSp>
      <p:grpSp>
        <p:nvGrpSpPr>
          <p:cNvPr id="98" name="Group 97"/>
          <p:cNvGrpSpPr/>
          <p:nvPr/>
        </p:nvGrpSpPr>
        <p:grpSpPr>
          <a:xfrm>
            <a:off x="2800350" y="1963069"/>
            <a:ext cx="3428448" cy="2876366"/>
            <a:chOff x="4034172" y="2895600"/>
            <a:chExt cx="4298788" cy="3606555"/>
          </a:xfrm>
        </p:grpSpPr>
        <p:sp>
          <p:nvSpPr>
            <p:cNvPr id="99" name="Rectangle 98"/>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100" name="Rectangle 99"/>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1"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2"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3"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4" name="Rectangle 103"/>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05" name="Oval 104"/>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u="sng">
                <a:solidFill>
                  <a:prstClr val="white"/>
                </a:solidFill>
              </a:endParaRPr>
            </a:p>
          </p:txBody>
        </p:sp>
        <p:sp>
          <p:nvSpPr>
            <p:cNvPr id="106" name="Oval 105"/>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u="sng">
                <a:solidFill>
                  <a:prstClr val="white"/>
                </a:solidFill>
              </a:endParaRPr>
            </a:p>
          </p:txBody>
        </p:sp>
      </p:grpSp>
      <p:sp>
        <p:nvSpPr>
          <p:cNvPr id="107" name="Rectangle 106"/>
          <p:cNvSpPr/>
          <p:nvPr/>
        </p:nvSpPr>
        <p:spPr>
          <a:xfrm>
            <a:off x="2881708" y="2261349"/>
            <a:ext cx="3268607" cy="2502071"/>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srgbClr val="737373"/>
              </a:solidFill>
            </a:endParaRPr>
          </a:p>
        </p:txBody>
      </p:sp>
      <p:sp>
        <p:nvSpPr>
          <p:cNvPr id="108" name="TextBox 107"/>
          <p:cNvSpPr txBox="1"/>
          <p:nvPr/>
        </p:nvSpPr>
        <p:spPr>
          <a:xfrm>
            <a:off x="2926642" y="2343150"/>
            <a:ext cx="3176376" cy="323165"/>
          </a:xfrm>
          <a:prstGeom prst="rect">
            <a:avLst/>
          </a:prstGeom>
          <a:noFill/>
        </p:spPr>
        <p:txBody>
          <a:bodyPr wrap="square" rtlCol="0">
            <a:spAutoFit/>
          </a:bodyPr>
          <a:lstStyle/>
          <a:p>
            <a:pPr algn="ctr" defTabSz="685783"/>
            <a:r>
              <a:rPr lang="en-US" sz="1500" dirty="0">
                <a:solidFill>
                  <a:prstClr val="white"/>
                </a:solidFill>
                <a:latin typeface="Segoe UI Semibold" panose="020B0702040204020203" pitchFamily="34" charset="0"/>
                <a:cs typeface="Segoe UI Semibold" panose="020B0702040204020203" pitchFamily="34" charset="0"/>
              </a:rPr>
              <a:t>Trident</a:t>
            </a:r>
          </a:p>
        </p:txBody>
      </p:sp>
      <p:sp>
        <p:nvSpPr>
          <p:cNvPr id="4" name="Rectangle 3"/>
          <p:cNvSpPr/>
          <p:nvPr/>
        </p:nvSpPr>
        <p:spPr>
          <a:xfrm>
            <a:off x="3028951" y="2737708"/>
            <a:ext cx="675685" cy="9144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IE5</a:t>
            </a:r>
            <a:r>
              <a:rPr lang="en-US" sz="1500" dirty="0">
                <a:solidFill>
                  <a:srgbClr val="737373"/>
                </a:solidFill>
                <a:latin typeface="Segoe UI Light" panose="020B0502040204020203" pitchFamily="34" charset="0"/>
                <a:cs typeface="Segoe UI Light" panose="020B0502040204020203" pitchFamily="34" charset="0"/>
              </a:rPr>
              <a:t> </a:t>
            </a:r>
          </a:p>
          <a:p>
            <a:pPr algn="ctr" defTabSz="685783"/>
            <a:r>
              <a:rPr lang="en-US" sz="1050" dirty="0">
                <a:solidFill>
                  <a:srgbClr val="737373"/>
                </a:solidFill>
                <a:latin typeface="Segoe UI Light" panose="020B0502040204020203" pitchFamily="34" charset="0"/>
                <a:cs typeface="Segoe UI Light" panose="020B0502040204020203" pitchFamily="34" charset="0"/>
              </a:rPr>
              <a:t>Quirks</a:t>
            </a:r>
          </a:p>
        </p:txBody>
      </p:sp>
      <p:sp>
        <p:nvSpPr>
          <p:cNvPr id="109" name="Rectangle 108"/>
          <p:cNvSpPr/>
          <p:nvPr/>
        </p:nvSpPr>
        <p:spPr>
          <a:xfrm>
            <a:off x="3799894" y="2737708"/>
            <a:ext cx="675685" cy="9144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IE7</a:t>
            </a:r>
            <a:r>
              <a:rPr lang="en-US" sz="1500" dirty="0">
                <a:solidFill>
                  <a:srgbClr val="737373"/>
                </a:solidFill>
                <a:latin typeface="Segoe UI Light" panose="020B0502040204020203" pitchFamily="34" charset="0"/>
                <a:cs typeface="Segoe UI Light" panose="020B0502040204020203" pitchFamily="34" charset="0"/>
              </a:rPr>
              <a:t> </a:t>
            </a:r>
            <a:endParaRPr lang="en-US" sz="788" dirty="0">
              <a:solidFill>
                <a:srgbClr val="737373"/>
              </a:solidFill>
              <a:latin typeface="Segoe UI Light" panose="020B0502040204020203" pitchFamily="34" charset="0"/>
              <a:cs typeface="Segoe UI Light" panose="020B0502040204020203" pitchFamily="34" charset="0"/>
            </a:endParaRPr>
          </a:p>
          <a:p>
            <a:pPr algn="ctr" defTabSz="685783"/>
            <a:r>
              <a:rPr lang="en-US" sz="750" dirty="0" err="1">
                <a:solidFill>
                  <a:srgbClr val="737373"/>
                </a:solidFill>
                <a:latin typeface="Segoe UI Light" panose="020B0502040204020203" pitchFamily="34" charset="0"/>
                <a:cs typeface="Segoe UI Light" panose="020B0502040204020203" pitchFamily="34" charset="0"/>
              </a:rPr>
              <a:t>Compat</a:t>
            </a:r>
            <a:r>
              <a:rPr lang="en-US" sz="750" dirty="0">
                <a:solidFill>
                  <a:srgbClr val="737373"/>
                </a:solidFill>
                <a:latin typeface="Segoe UI Light" panose="020B0502040204020203" pitchFamily="34" charset="0"/>
                <a:cs typeface="Segoe UI Light" panose="020B0502040204020203" pitchFamily="34" charset="0"/>
              </a:rPr>
              <a:t> View</a:t>
            </a:r>
          </a:p>
        </p:txBody>
      </p:sp>
      <p:sp>
        <p:nvSpPr>
          <p:cNvPr id="110" name="Rectangle 109"/>
          <p:cNvSpPr/>
          <p:nvPr/>
        </p:nvSpPr>
        <p:spPr>
          <a:xfrm>
            <a:off x="4576915" y="2737708"/>
            <a:ext cx="675685" cy="9144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IE8</a:t>
            </a:r>
          </a:p>
          <a:p>
            <a:pPr algn="ctr" defTabSz="685783"/>
            <a:r>
              <a:rPr lang="en-US" sz="788" dirty="0">
                <a:solidFill>
                  <a:srgbClr val="737373"/>
                </a:solidFill>
                <a:latin typeface="Segoe UI Light" panose="020B0502040204020203" pitchFamily="34" charset="0"/>
                <a:cs typeface="Segoe UI Light" panose="020B0502040204020203" pitchFamily="34" charset="0"/>
              </a:rPr>
              <a:t>Standards Mode</a:t>
            </a:r>
          </a:p>
        </p:txBody>
      </p:sp>
      <p:grpSp>
        <p:nvGrpSpPr>
          <p:cNvPr id="65" name="Group 64"/>
          <p:cNvGrpSpPr/>
          <p:nvPr/>
        </p:nvGrpSpPr>
        <p:grpSpPr>
          <a:xfrm>
            <a:off x="6639866" y="1002236"/>
            <a:ext cx="218135" cy="218175"/>
            <a:chOff x="2240339" y="3733800"/>
            <a:chExt cx="290846" cy="290900"/>
          </a:xfrm>
        </p:grpSpPr>
        <p:sp>
          <p:nvSpPr>
            <p:cNvPr id="66" name="Oval 6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67" name="TextBox 66"/>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9</a:t>
              </a:r>
              <a:endParaRPr lang="en-US" sz="1050" dirty="0">
                <a:solidFill>
                  <a:srgbClr val="737373"/>
                </a:solidFill>
              </a:endParaRPr>
            </a:p>
          </p:txBody>
        </p:sp>
      </p:grpSp>
      <p:pic>
        <p:nvPicPr>
          <p:cNvPr id="74" name="Picture 6" descr="C:\Users\jweber\Microsoft\Internet Explorer\Artwork\IE9 Artwork\IE-symbol_rgb_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7579" y="1271170"/>
            <a:ext cx="423026" cy="392526"/>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p:cNvSpPr/>
          <p:nvPr/>
        </p:nvSpPr>
        <p:spPr>
          <a:xfrm>
            <a:off x="3015114" y="3725294"/>
            <a:ext cx="675685" cy="9144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IE9</a:t>
            </a:r>
          </a:p>
          <a:p>
            <a:pPr algn="ctr" defTabSz="685783"/>
            <a:r>
              <a:rPr lang="en-US" sz="788" dirty="0">
                <a:solidFill>
                  <a:srgbClr val="737373"/>
                </a:solidFill>
                <a:latin typeface="Segoe UI Light" panose="020B0502040204020203" pitchFamily="34" charset="0"/>
                <a:cs typeface="Segoe UI Light" panose="020B0502040204020203" pitchFamily="34" charset="0"/>
              </a:rPr>
              <a:t>Standards Mode</a:t>
            </a:r>
          </a:p>
        </p:txBody>
      </p:sp>
      <p:sp>
        <p:nvSpPr>
          <p:cNvPr id="80" name="Rectangle 79"/>
          <p:cNvSpPr/>
          <p:nvPr/>
        </p:nvSpPr>
        <p:spPr>
          <a:xfrm>
            <a:off x="3794728" y="3730913"/>
            <a:ext cx="675685" cy="9144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IE10</a:t>
            </a:r>
          </a:p>
          <a:p>
            <a:pPr algn="ctr" defTabSz="685783"/>
            <a:r>
              <a:rPr lang="en-US" sz="788" dirty="0">
                <a:solidFill>
                  <a:srgbClr val="737373"/>
                </a:solidFill>
                <a:latin typeface="Segoe UI Light" panose="020B0502040204020203" pitchFamily="34" charset="0"/>
                <a:cs typeface="Segoe UI Light" panose="020B0502040204020203" pitchFamily="34" charset="0"/>
              </a:rPr>
              <a:t>Standards Mode</a:t>
            </a:r>
          </a:p>
        </p:txBody>
      </p:sp>
      <p:sp>
        <p:nvSpPr>
          <p:cNvPr id="81" name="Rectangle 80"/>
          <p:cNvSpPr/>
          <p:nvPr/>
        </p:nvSpPr>
        <p:spPr>
          <a:xfrm>
            <a:off x="4572601" y="3725294"/>
            <a:ext cx="675685" cy="9144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QME</a:t>
            </a:r>
          </a:p>
          <a:p>
            <a:pPr algn="ctr" defTabSz="685783"/>
            <a:r>
              <a:rPr lang="en-US" sz="788" dirty="0">
                <a:solidFill>
                  <a:srgbClr val="737373"/>
                </a:solidFill>
                <a:latin typeface="Segoe UI Light" panose="020B0502040204020203" pitchFamily="34" charset="0"/>
                <a:cs typeface="Segoe UI Light" panose="020B0502040204020203" pitchFamily="34" charset="0"/>
              </a:rPr>
              <a:t>Quirks Mode Emulation</a:t>
            </a:r>
          </a:p>
        </p:txBody>
      </p:sp>
      <p:sp>
        <p:nvSpPr>
          <p:cNvPr id="64" name="Oval 63"/>
          <p:cNvSpPr/>
          <p:nvPr/>
        </p:nvSpPr>
        <p:spPr>
          <a:xfrm>
            <a:off x="8229600" y="957425"/>
            <a:ext cx="171450" cy="17145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68" name="TextBox 67"/>
          <p:cNvSpPr txBox="1"/>
          <p:nvPr/>
        </p:nvSpPr>
        <p:spPr>
          <a:xfrm>
            <a:off x="8058150" y="659323"/>
            <a:ext cx="514350" cy="161583"/>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685783"/>
            <a:r>
              <a:rPr lang="en-US" sz="1050" dirty="0">
                <a:solidFill>
                  <a:srgbClr val="737373"/>
                </a:solidFill>
              </a:rPr>
              <a:t>2015</a:t>
            </a:r>
          </a:p>
        </p:txBody>
      </p:sp>
      <p:grpSp>
        <p:nvGrpSpPr>
          <p:cNvPr id="69" name="Group 68"/>
          <p:cNvGrpSpPr/>
          <p:nvPr/>
        </p:nvGrpSpPr>
        <p:grpSpPr>
          <a:xfrm>
            <a:off x="6639866" y="1002236"/>
            <a:ext cx="218135" cy="218175"/>
            <a:chOff x="2240339" y="3733800"/>
            <a:chExt cx="290846" cy="290900"/>
          </a:xfrm>
        </p:grpSpPr>
        <p:sp>
          <p:nvSpPr>
            <p:cNvPr id="70" name="Oval 6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71" name="TextBox 70"/>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9</a:t>
              </a:r>
              <a:endParaRPr lang="en-US" sz="1050" dirty="0">
                <a:solidFill>
                  <a:srgbClr val="737373"/>
                </a:solidFill>
              </a:endParaRPr>
            </a:p>
          </p:txBody>
        </p:sp>
      </p:grpSp>
      <p:grpSp>
        <p:nvGrpSpPr>
          <p:cNvPr id="72" name="Group 71"/>
          <p:cNvGrpSpPr/>
          <p:nvPr/>
        </p:nvGrpSpPr>
        <p:grpSpPr>
          <a:xfrm>
            <a:off x="6979445" y="1002236"/>
            <a:ext cx="218135" cy="218175"/>
            <a:chOff x="2240339" y="3733800"/>
            <a:chExt cx="290846" cy="290900"/>
          </a:xfrm>
        </p:grpSpPr>
        <p:sp>
          <p:nvSpPr>
            <p:cNvPr id="73" name="Oval 7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79" name="TextBox 78"/>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10</a:t>
              </a:r>
              <a:endParaRPr lang="en-US" sz="1050" dirty="0">
                <a:solidFill>
                  <a:srgbClr val="737373"/>
                </a:solidFill>
              </a:endParaRPr>
            </a:p>
          </p:txBody>
        </p:sp>
      </p:grpSp>
      <p:grpSp>
        <p:nvGrpSpPr>
          <p:cNvPr id="82" name="Group 81"/>
          <p:cNvGrpSpPr/>
          <p:nvPr/>
        </p:nvGrpSpPr>
        <p:grpSpPr>
          <a:xfrm>
            <a:off x="7315201" y="1002236"/>
            <a:ext cx="218135" cy="218175"/>
            <a:chOff x="2240339" y="3733800"/>
            <a:chExt cx="290846" cy="290900"/>
          </a:xfrm>
        </p:grpSpPr>
        <p:sp>
          <p:nvSpPr>
            <p:cNvPr id="83" name="Oval 8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endParaRPr>
            </a:p>
          </p:txBody>
        </p:sp>
        <p:sp>
          <p:nvSpPr>
            <p:cNvPr id="84" name="TextBox 83"/>
            <p:cNvSpPr txBox="1"/>
            <p:nvPr/>
          </p:nvSpPr>
          <p:spPr>
            <a:xfrm>
              <a:off x="2240339" y="3886200"/>
              <a:ext cx="290846" cy="138500"/>
            </a:xfrm>
            <a:prstGeom prst="rect">
              <a:avLst/>
            </a:prstGeom>
            <a:noFill/>
          </p:spPr>
          <p:txBody>
            <a:bodyPr wrap="square" lIns="0" tIns="0" rIns="0" bIns="0" rtlCol="0">
              <a:spAutoFit/>
            </a:bodyPr>
            <a:lstStyle/>
            <a:p>
              <a:pPr algn="ctr" defTabSz="685783"/>
              <a:r>
                <a:rPr lang="en-US" sz="675" dirty="0">
                  <a:solidFill>
                    <a:srgbClr val="737373"/>
                  </a:solidFill>
                </a:rPr>
                <a:t>11</a:t>
              </a:r>
              <a:endParaRPr lang="en-US" sz="1050" dirty="0">
                <a:solidFill>
                  <a:srgbClr val="737373"/>
                </a:solidFill>
              </a:endParaRPr>
            </a:p>
          </p:txBody>
        </p:sp>
      </p:grpSp>
      <p:sp>
        <p:nvSpPr>
          <p:cNvPr id="88" name="TextBox 87"/>
          <p:cNvSpPr txBox="1"/>
          <p:nvPr/>
        </p:nvSpPr>
        <p:spPr>
          <a:xfrm>
            <a:off x="678334" y="3450409"/>
            <a:ext cx="1771639" cy="323165"/>
          </a:xfrm>
          <a:prstGeom prst="rect">
            <a:avLst/>
          </a:prstGeom>
          <a:noFill/>
        </p:spPr>
        <p:txBody>
          <a:bodyPr wrap="none" rtlCol="0">
            <a:spAutoFit/>
          </a:bodyPr>
          <a:lstStyle/>
          <a:p>
            <a:pPr defTabSz="685783"/>
            <a:r>
              <a:rPr lang="en-US" sz="1500" dirty="0">
                <a:solidFill>
                  <a:srgbClr val="737373"/>
                </a:solidFill>
                <a:latin typeface="Consolas" panose="020B0609020204030204" pitchFamily="49" charset="0"/>
                <a:cs typeface="Consolas" panose="020B0609020204030204" pitchFamily="49" charset="0"/>
              </a:rPr>
              <a:t>x-</a:t>
            </a:r>
            <a:r>
              <a:rPr lang="en-US" sz="1500" dirty="0" err="1">
                <a:solidFill>
                  <a:srgbClr val="737373"/>
                </a:solidFill>
                <a:latin typeface="Consolas" panose="020B0609020204030204" pitchFamily="49" charset="0"/>
                <a:cs typeface="Consolas" panose="020B0609020204030204" pitchFamily="49" charset="0"/>
              </a:rPr>
              <a:t>ua</a:t>
            </a:r>
            <a:r>
              <a:rPr lang="en-US" sz="1500" dirty="0">
                <a:solidFill>
                  <a:srgbClr val="737373"/>
                </a:solidFill>
                <a:latin typeface="Consolas" panose="020B0609020204030204" pitchFamily="49" charset="0"/>
                <a:cs typeface="Consolas" panose="020B0609020204030204" pitchFamily="49" charset="0"/>
              </a:rPr>
              <a:t>-compatible</a:t>
            </a:r>
            <a:endParaRPr lang="en-US" sz="1200" dirty="0">
              <a:solidFill>
                <a:srgbClr val="737373"/>
              </a:solidFill>
              <a:latin typeface="Consolas" panose="020B0609020204030204" pitchFamily="49" charset="0"/>
              <a:cs typeface="Consolas" panose="020B0609020204030204" pitchFamily="49" charset="0"/>
            </a:endParaRPr>
          </a:p>
        </p:txBody>
      </p:sp>
      <p:sp>
        <p:nvSpPr>
          <p:cNvPr id="89" name="TextBox 88"/>
          <p:cNvSpPr txBox="1"/>
          <p:nvPr/>
        </p:nvSpPr>
        <p:spPr>
          <a:xfrm>
            <a:off x="914400" y="3125975"/>
            <a:ext cx="1197764" cy="369332"/>
          </a:xfrm>
          <a:prstGeom prst="rect">
            <a:avLst/>
          </a:prstGeom>
          <a:noFill/>
        </p:spPr>
        <p:txBody>
          <a:bodyPr wrap="none" rtlCol="0">
            <a:spAutoFit/>
          </a:bodyPr>
          <a:lstStyle/>
          <a:p>
            <a:pPr defTabSz="685783"/>
            <a:r>
              <a:rPr lang="en-US" dirty="0">
                <a:solidFill>
                  <a:srgbClr val="737373"/>
                </a:solidFill>
                <a:latin typeface="Consolas" panose="020B0609020204030204" pitchFamily="49" charset="0"/>
                <a:cs typeface="Consolas" panose="020B0609020204030204" pitchFamily="49" charset="0"/>
              </a:rPr>
              <a:t>!DOCTYPE</a:t>
            </a:r>
            <a:endParaRPr lang="en-US" sz="1050" dirty="0">
              <a:solidFill>
                <a:srgbClr val="737373"/>
              </a:solidFill>
              <a:latin typeface="Consolas" panose="020B0609020204030204" pitchFamily="49" charset="0"/>
              <a:cs typeface="Consolas" panose="020B0609020204030204" pitchFamily="49" charset="0"/>
            </a:endParaRPr>
          </a:p>
        </p:txBody>
      </p:sp>
      <p:sp>
        <p:nvSpPr>
          <p:cNvPr id="112" name="Rectangle 111"/>
          <p:cNvSpPr/>
          <p:nvPr/>
        </p:nvSpPr>
        <p:spPr>
          <a:xfrm>
            <a:off x="5350445" y="3730913"/>
            <a:ext cx="675685" cy="9144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IE11</a:t>
            </a:r>
          </a:p>
          <a:p>
            <a:pPr algn="ctr" defTabSz="685783"/>
            <a:r>
              <a:rPr lang="en-US" sz="788" dirty="0">
                <a:solidFill>
                  <a:srgbClr val="737373"/>
                </a:solidFill>
                <a:latin typeface="Segoe UI Light" panose="020B0502040204020203" pitchFamily="34" charset="0"/>
                <a:cs typeface="Segoe UI Light" panose="020B0502040204020203" pitchFamily="34" charset="0"/>
              </a:rPr>
              <a:t>Standards Mode</a:t>
            </a:r>
          </a:p>
        </p:txBody>
      </p:sp>
      <p:sp>
        <p:nvSpPr>
          <p:cNvPr id="85" name="Rectangle 84"/>
          <p:cNvSpPr/>
          <p:nvPr/>
        </p:nvSpPr>
        <p:spPr>
          <a:xfrm>
            <a:off x="5351107" y="2743200"/>
            <a:ext cx="675685" cy="9144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EMIE</a:t>
            </a:r>
          </a:p>
          <a:p>
            <a:pPr algn="ctr" defTabSz="685783"/>
            <a:r>
              <a:rPr lang="en-US" sz="788" dirty="0">
                <a:solidFill>
                  <a:srgbClr val="737373"/>
                </a:solidFill>
                <a:latin typeface="Segoe UI Light" panose="020B0502040204020203" pitchFamily="34" charset="0"/>
                <a:cs typeface="Segoe UI Light" panose="020B0502040204020203" pitchFamily="34" charset="0"/>
              </a:rPr>
              <a:t>Enterprise Mode</a:t>
            </a:r>
          </a:p>
        </p:txBody>
      </p:sp>
      <p:cxnSp>
        <p:nvCxnSpPr>
          <p:cNvPr id="116" name="Straight Connector 115"/>
          <p:cNvCxnSpPr/>
          <p:nvPr/>
        </p:nvCxnSpPr>
        <p:spPr>
          <a:xfrm>
            <a:off x="171450" y="573733"/>
            <a:ext cx="4915452"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4764885" y="39366"/>
            <a:ext cx="1549132" cy="553998"/>
          </a:xfrm>
          <a:prstGeom prst="rect">
            <a:avLst/>
          </a:prstGeom>
          <a:noFill/>
        </p:spPr>
        <p:txBody>
          <a:bodyPr wrap="square" rtlCol="0">
            <a:spAutoFit/>
          </a:bodyPr>
          <a:lstStyle>
            <a:defPPr>
              <a:defRPr lang="en-US"/>
            </a:defPPr>
            <a:lvl1pPr algn="r">
              <a:defRPr>
                <a:solidFill>
                  <a:srgbClr val="FFB900"/>
                </a:solidFill>
                <a:latin typeface="Segoe UI Semibold" panose="020B0702040204020203" pitchFamily="34" charset="0"/>
                <a:cs typeface="Segoe UI Semibold" panose="020B0702040204020203" pitchFamily="34" charset="0"/>
              </a:defRPr>
            </a:lvl1pPr>
          </a:lstStyle>
          <a:p>
            <a:pPr defTabSz="685783"/>
            <a:r>
              <a:rPr lang="en-US" sz="1600" dirty="0"/>
              <a:t>Legacy Web</a:t>
            </a:r>
          </a:p>
          <a:p>
            <a:pPr defTabSz="685783"/>
            <a:r>
              <a:rPr lang="en-US" sz="1400" dirty="0"/>
              <a:t>CSS2.1</a:t>
            </a:r>
          </a:p>
        </p:txBody>
      </p:sp>
      <p:cxnSp>
        <p:nvCxnSpPr>
          <p:cNvPr id="118" name="Straight Connector 117"/>
          <p:cNvCxnSpPr/>
          <p:nvPr/>
        </p:nvCxnSpPr>
        <p:spPr>
          <a:xfrm>
            <a:off x="5186973" y="571500"/>
            <a:ext cx="106274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343651" y="571205"/>
            <a:ext cx="197167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6058366" y="-160664"/>
            <a:ext cx="2374921" cy="738664"/>
          </a:xfrm>
          <a:prstGeom prst="rect">
            <a:avLst/>
          </a:prstGeom>
          <a:noFill/>
        </p:spPr>
        <p:txBody>
          <a:bodyPr wrap="square" rtlCol="0">
            <a:spAutoFit/>
          </a:bodyPr>
          <a:lstStyle/>
          <a:p>
            <a:pPr algn="r" defTabSz="685783"/>
            <a:r>
              <a:rPr lang="en-US" sz="1200" dirty="0">
                <a:solidFill>
                  <a:srgbClr val="00B050"/>
                </a:solidFill>
                <a:latin typeface="Segoe UI Semilight" panose="020B0402040204020203" pitchFamily="34" charset="0"/>
                <a:cs typeface="Segoe UI Semilight" panose="020B0402040204020203" pitchFamily="34" charset="0"/>
              </a:rPr>
              <a:t/>
            </a:r>
            <a:br>
              <a:rPr lang="en-US" sz="1200" dirty="0">
                <a:solidFill>
                  <a:srgbClr val="00B050"/>
                </a:solidFill>
                <a:latin typeface="Segoe UI Semilight" panose="020B0402040204020203" pitchFamily="34" charset="0"/>
                <a:cs typeface="Segoe UI Semilight" panose="020B0402040204020203" pitchFamily="34" charset="0"/>
              </a:rPr>
            </a:br>
            <a:r>
              <a:rPr lang="en-US" sz="1600" dirty="0">
                <a:solidFill>
                  <a:srgbClr val="00B050"/>
                </a:solidFill>
                <a:latin typeface="Segoe UI Semibold" panose="020B0702040204020203" pitchFamily="34" charset="0"/>
                <a:cs typeface="Segoe UI Semibold" panose="020B0702040204020203" pitchFamily="34" charset="0"/>
              </a:rPr>
              <a:t>Modern Web</a:t>
            </a:r>
          </a:p>
          <a:p>
            <a:pPr algn="r" defTabSz="685783"/>
            <a:r>
              <a:rPr lang="en-US" sz="1400" dirty="0">
                <a:solidFill>
                  <a:srgbClr val="00B050"/>
                </a:solidFill>
                <a:latin typeface="Segoe UI Semibold" panose="020B0702040204020203" pitchFamily="34" charset="0"/>
                <a:cs typeface="Segoe UI Semibold" panose="020B0702040204020203" pitchFamily="34" charset="0"/>
              </a:rPr>
              <a:t>HTML5, SVG, ES5, CSS3</a:t>
            </a:r>
          </a:p>
        </p:txBody>
      </p:sp>
      <p:sp>
        <p:nvSpPr>
          <p:cNvPr id="121" name="TextBox 120"/>
          <p:cNvSpPr txBox="1"/>
          <p:nvPr/>
        </p:nvSpPr>
        <p:spPr>
          <a:xfrm>
            <a:off x="2475389" y="265956"/>
            <a:ext cx="2617654" cy="307777"/>
          </a:xfrm>
          <a:prstGeom prst="rect">
            <a:avLst/>
          </a:prstGeom>
          <a:noFill/>
        </p:spPr>
        <p:txBody>
          <a:bodyPr wrap="square" rtlCol="0">
            <a:spAutoFit/>
          </a:bodyPr>
          <a:lstStyle/>
          <a:p>
            <a:pPr algn="r" defTabSz="685783"/>
            <a:r>
              <a:rPr lang="en-US" sz="1400" dirty="0">
                <a:solidFill>
                  <a:srgbClr val="FFB900"/>
                </a:solidFill>
                <a:latin typeface="Segoe UI Semibold" panose="020B0702040204020203" pitchFamily="34" charset="0"/>
                <a:cs typeface="Segoe UI Semibold" panose="020B0702040204020203" pitchFamily="34" charset="0"/>
              </a:rPr>
              <a:t>HTML4, ES3, CSS2</a:t>
            </a:r>
          </a:p>
        </p:txBody>
      </p:sp>
    </p:spTree>
    <p:extLst>
      <p:ext uri="{BB962C8B-B14F-4D97-AF65-F5344CB8AC3E}">
        <p14:creationId xmlns:p14="http://schemas.microsoft.com/office/powerpoint/2010/main" val="6837928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C:\Users\jweber\Microsoft\Internet Explorer\Artwork\Competitor Logos\FireFo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5851" y="1641419"/>
            <a:ext cx="794432" cy="8568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8282" y="714958"/>
            <a:ext cx="4026458" cy="3553245"/>
          </a:xfrm>
          <a:prstGeom prst="rect">
            <a:avLst/>
          </a:prstGeom>
        </p:spPr>
      </p:pic>
      <p:sp>
        <p:nvSpPr>
          <p:cNvPr id="12" name="Rectangle 11"/>
          <p:cNvSpPr/>
          <p:nvPr/>
        </p:nvSpPr>
        <p:spPr>
          <a:xfrm>
            <a:off x="2849137" y="1191988"/>
            <a:ext cx="3908561" cy="3086100"/>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3" name="TextBox 12"/>
          <p:cNvSpPr txBox="1"/>
          <p:nvPr/>
        </p:nvSpPr>
        <p:spPr>
          <a:xfrm>
            <a:off x="742951" y="1396890"/>
            <a:ext cx="1454727" cy="253916"/>
          </a:xfrm>
          <a:prstGeom prst="rect">
            <a:avLst/>
          </a:prstGeom>
          <a:noFill/>
        </p:spPr>
        <p:txBody>
          <a:bodyPr wrap="square" rtlCol="0">
            <a:spAutoFit/>
          </a:bodyPr>
          <a:lstStyle/>
          <a:p>
            <a:pPr algn="ctr" defTabSz="685783"/>
            <a:r>
              <a:rPr lang="en-US" sz="1050" b="1" dirty="0">
                <a:solidFill>
                  <a:srgbClr val="00B050"/>
                </a:solidFill>
              </a:rPr>
              <a:t>Firefox</a:t>
            </a:r>
          </a:p>
        </p:txBody>
      </p:sp>
      <p:sp>
        <p:nvSpPr>
          <p:cNvPr id="14" name="TextBox 13"/>
          <p:cNvSpPr txBox="1"/>
          <p:nvPr/>
        </p:nvSpPr>
        <p:spPr>
          <a:xfrm>
            <a:off x="3224424" y="1211106"/>
            <a:ext cx="3176376" cy="323165"/>
          </a:xfrm>
          <a:prstGeom prst="rect">
            <a:avLst/>
          </a:prstGeom>
          <a:noFill/>
        </p:spPr>
        <p:txBody>
          <a:bodyPr wrap="square" rtlCol="0">
            <a:spAutoFit/>
          </a:bodyPr>
          <a:lstStyle/>
          <a:p>
            <a:pPr algn="ctr" defTabSz="685783"/>
            <a:r>
              <a:rPr lang="en-US" sz="1500" dirty="0">
                <a:solidFill>
                  <a:prstClr val="white"/>
                </a:solidFill>
                <a:latin typeface="Segoe UI Semibold" panose="020B0702040204020203" pitchFamily="34" charset="0"/>
                <a:cs typeface="Segoe UI Semibold" panose="020B0702040204020203" pitchFamily="34" charset="0"/>
              </a:rPr>
              <a:t>Gecko</a:t>
            </a:r>
          </a:p>
        </p:txBody>
      </p:sp>
      <p:sp>
        <p:nvSpPr>
          <p:cNvPr id="16" name="Rectangle 15"/>
          <p:cNvSpPr/>
          <p:nvPr/>
        </p:nvSpPr>
        <p:spPr>
          <a:xfrm>
            <a:off x="3143251" y="1586665"/>
            <a:ext cx="3342215" cy="2371718"/>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Evergreen</a:t>
            </a:r>
            <a:endParaRPr lang="en-US" sz="1050" dirty="0">
              <a:solidFill>
                <a:srgbClr val="737373"/>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13236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fc03.deviantart.net/fs70/f/2012/002/a/7/chrome_logo_by_thebenzr-d4l15f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816" y="1726151"/>
            <a:ext cx="701308" cy="7013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104" y="745960"/>
            <a:ext cx="4026458" cy="3540291"/>
          </a:xfrm>
          <a:prstGeom prst="rect">
            <a:avLst/>
          </a:prstGeom>
        </p:spPr>
      </p:pic>
      <p:sp>
        <p:nvSpPr>
          <p:cNvPr id="12" name="Rectangle 11"/>
          <p:cNvSpPr/>
          <p:nvPr/>
        </p:nvSpPr>
        <p:spPr>
          <a:xfrm>
            <a:off x="2835140" y="1133418"/>
            <a:ext cx="3908561" cy="3086100"/>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endParaRPr>
          </a:p>
        </p:txBody>
      </p:sp>
      <p:sp>
        <p:nvSpPr>
          <p:cNvPr id="13" name="TextBox 12"/>
          <p:cNvSpPr txBox="1"/>
          <p:nvPr/>
        </p:nvSpPr>
        <p:spPr>
          <a:xfrm>
            <a:off x="742951" y="1396890"/>
            <a:ext cx="1454727" cy="253916"/>
          </a:xfrm>
          <a:prstGeom prst="rect">
            <a:avLst/>
          </a:prstGeom>
          <a:noFill/>
        </p:spPr>
        <p:txBody>
          <a:bodyPr wrap="square" rtlCol="0">
            <a:spAutoFit/>
          </a:bodyPr>
          <a:lstStyle/>
          <a:p>
            <a:pPr algn="ctr" defTabSz="685783"/>
            <a:r>
              <a:rPr lang="en-US" sz="1050" b="1" dirty="0">
                <a:solidFill>
                  <a:srgbClr val="00B050"/>
                </a:solidFill>
              </a:rPr>
              <a:t>Chrome</a:t>
            </a:r>
          </a:p>
        </p:txBody>
      </p:sp>
      <p:sp>
        <p:nvSpPr>
          <p:cNvPr id="14" name="TextBox 13"/>
          <p:cNvSpPr txBox="1"/>
          <p:nvPr/>
        </p:nvSpPr>
        <p:spPr>
          <a:xfrm>
            <a:off x="3224424" y="1211106"/>
            <a:ext cx="3176376" cy="323165"/>
          </a:xfrm>
          <a:prstGeom prst="rect">
            <a:avLst/>
          </a:prstGeom>
          <a:noFill/>
        </p:spPr>
        <p:txBody>
          <a:bodyPr wrap="square" rtlCol="0">
            <a:spAutoFit/>
          </a:bodyPr>
          <a:lstStyle/>
          <a:p>
            <a:pPr algn="ctr" defTabSz="685783"/>
            <a:r>
              <a:rPr lang="en-US" sz="1500" dirty="0">
                <a:solidFill>
                  <a:prstClr val="white"/>
                </a:solidFill>
                <a:latin typeface="Segoe UI Semibold" panose="020B0702040204020203" pitchFamily="34" charset="0"/>
                <a:cs typeface="Segoe UI Semibold" panose="020B0702040204020203" pitchFamily="34" charset="0"/>
              </a:rPr>
              <a:t>Blink</a:t>
            </a:r>
          </a:p>
        </p:txBody>
      </p:sp>
      <p:sp>
        <p:nvSpPr>
          <p:cNvPr id="16" name="Rectangle 15"/>
          <p:cNvSpPr/>
          <p:nvPr/>
        </p:nvSpPr>
        <p:spPr>
          <a:xfrm>
            <a:off x="3143251" y="1586665"/>
            <a:ext cx="3342215" cy="2371718"/>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1500" dirty="0">
                <a:solidFill>
                  <a:srgbClr val="737373"/>
                </a:solidFill>
                <a:latin typeface="Segoe UI Semilight" panose="020B0402040204020203" pitchFamily="34" charset="0"/>
                <a:cs typeface="Segoe UI Semilight" panose="020B0402040204020203" pitchFamily="34" charset="0"/>
              </a:rPr>
              <a:t>Evergreen</a:t>
            </a:r>
            <a:endParaRPr lang="en-US" sz="1050" dirty="0">
              <a:solidFill>
                <a:srgbClr val="737373"/>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973629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442848" y="1028700"/>
            <a:ext cx="6356765" cy="3374799"/>
          </a:xfrm>
          <a:prstGeom prst="rect">
            <a:avLst/>
          </a:prstGeom>
          <a:ln>
            <a:solidFill>
              <a:schemeClr val="tx2"/>
            </a:solidFill>
          </a:ln>
        </p:spPr>
      </p:pic>
      <p:sp>
        <p:nvSpPr>
          <p:cNvPr id="34" name="Rectangle 33"/>
          <p:cNvSpPr/>
          <p:nvPr/>
        </p:nvSpPr>
        <p:spPr>
          <a:xfrm>
            <a:off x="2514600" y="1485900"/>
            <a:ext cx="6176103" cy="2792665"/>
          </a:xfrm>
          <a:prstGeom prst="rect">
            <a:avLst/>
          </a:prstGeom>
          <a:solidFill>
            <a:srgbClr val="00B050"/>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srgbClr val="737373"/>
              </a:solidFill>
            </a:endParaRPr>
          </a:p>
        </p:txBody>
      </p:sp>
      <p:sp>
        <p:nvSpPr>
          <p:cNvPr id="36" name="Rectangle 35"/>
          <p:cNvSpPr/>
          <p:nvPr/>
        </p:nvSpPr>
        <p:spPr>
          <a:xfrm>
            <a:off x="3000155" y="2187871"/>
            <a:ext cx="5091326" cy="1804943"/>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r>
              <a:rPr lang="en-US" sz="3000" dirty="0">
                <a:solidFill>
                  <a:srgbClr val="737373"/>
                </a:solidFill>
                <a:latin typeface="Segoe UI Semibold" panose="020B0702040204020203" pitchFamily="34" charset="0"/>
                <a:cs typeface="Segoe UI Semibold" panose="020B0702040204020203" pitchFamily="34" charset="0"/>
              </a:rPr>
              <a:t>Evergreen</a:t>
            </a:r>
          </a:p>
        </p:txBody>
      </p:sp>
      <p:sp>
        <p:nvSpPr>
          <p:cNvPr id="39" name="TextBox 38"/>
          <p:cNvSpPr txBox="1"/>
          <p:nvPr/>
        </p:nvSpPr>
        <p:spPr>
          <a:xfrm>
            <a:off x="2593273" y="1526143"/>
            <a:ext cx="5905088" cy="307777"/>
          </a:xfrm>
          <a:prstGeom prst="rect">
            <a:avLst/>
          </a:prstGeom>
          <a:noFill/>
        </p:spPr>
        <p:txBody>
          <a:bodyPr wrap="square" rtlCol="0">
            <a:spAutoFit/>
          </a:bodyPr>
          <a:lstStyle/>
          <a:p>
            <a:pPr algn="ctr" defTabSz="685783"/>
            <a:r>
              <a:rPr lang="en-US" sz="1400" b="1" dirty="0">
                <a:solidFill>
                  <a:prstClr val="white"/>
                </a:solidFill>
                <a:latin typeface="Segoe UI Semilight" panose="020B0402040204020203" pitchFamily="34" charset="0"/>
                <a:cs typeface="Segoe UI Semilight" panose="020B0402040204020203" pitchFamily="34" charset="0"/>
              </a:rPr>
              <a:t>Microsoft </a:t>
            </a:r>
            <a:r>
              <a:rPr lang="en-US" sz="1400" b="1" dirty="0" err="1">
                <a:solidFill>
                  <a:prstClr val="white"/>
                </a:solidFill>
                <a:latin typeface="Segoe UI Semilight" panose="020B0402040204020203" pitchFamily="34" charset="0"/>
                <a:cs typeface="Segoe UI Semilight" panose="020B0402040204020203" pitchFamily="34" charset="0"/>
              </a:rPr>
              <a:t>EdgeHTML</a:t>
            </a:r>
            <a:endParaRPr lang="en-US" sz="1400" b="1" dirty="0">
              <a:solidFill>
                <a:prstClr val="white"/>
              </a:solidFill>
              <a:latin typeface="Segoe UI Semilight" panose="020B0402040204020203" pitchFamily="34" charset="0"/>
              <a:cs typeface="Segoe UI Semilight" panose="020B0402040204020203" pitchFamily="34"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951" y="1028700"/>
            <a:ext cx="931577" cy="1011265"/>
          </a:xfrm>
          <a:prstGeom prst="rect">
            <a:avLst/>
          </a:prstGeom>
        </p:spPr>
      </p:pic>
    </p:spTree>
    <p:extLst>
      <p:ext uri="{BB962C8B-B14F-4D97-AF65-F5344CB8AC3E}">
        <p14:creationId xmlns:p14="http://schemas.microsoft.com/office/powerpoint/2010/main" val="410089236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smtClean="0"/>
              <a:t>Lower your engineering costs &amp; complexity</a:t>
            </a:r>
            <a:endParaRPr lang="en-US" dirty="0"/>
          </a:p>
          <a:p>
            <a:pPr lvl="1"/>
            <a:r>
              <a:rPr lang="en-US" dirty="0" smtClean="0"/>
              <a:t>Less browser-specific code and reduced development/maintenance time due to interoperability focus</a:t>
            </a:r>
            <a:endParaRPr lang="en-US" dirty="0"/>
          </a:p>
          <a:p>
            <a:pPr lvl="1"/>
            <a:r>
              <a:rPr lang="en-US" dirty="0" smtClean="0"/>
              <a:t>Lower operating costs and improved performance due to more efficient CPU, cache and network utilization</a:t>
            </a:r>
            <a:endParaRPr lang="en-US" dirty="0"/>
          </a:p>
          <a:p>
            <a:r>
              <a:rPr lang="en-US" dirty="0" smtClean="0"/>
              <a:t>Windows as a Service: Users will be on Windows 10</a:t>
            </a:r>
            <a:endParaRPr lang="en-US" dirty="0"/>
          </a:p>
          <a:p>
            <a:pPr lvl="1"/>
            <a:r>
              <a:rPr lang="en-US" dirty="0" smtClean="0"/>
              <a:t>Free upgrade for 12 months for Windows 8.x, Windows 7, and Windows Phone 8.1 users</a:t>
            </a:r>
            <a:endParaRPr lang="en-US" dirty="0"/>
          </a:p>
          <a:p>
            <a:pPr lvl="1"/>
            <a:r>
              <a:rPr lang="en-US" dirty="0" smtClean="0"/>
              <a:t>Detailed analysis of existing Windows customer hardware leading to high confidence upgrades</a:t>
            </a:r>
          </a:p>
          <a:p>
            <a:pPr lvl="1"/>
            <a:r>
              <a:rPr lang="en-US" dirty="0" smtClean="0"/>
              <a:t>450+ million devices eligible for upgrade to Windows 10 with Microsoft Edge</a:t>
            </a:r>
            <a:endParaRPr lang="en-US" dirty="0"/>
          </a:p>
          <a:p>
            <a:r>
              <a:rPr lang="en-US" dirty="0" smtClean="0"/>
              <a:t>Microsoft Edge: The browser for doing</a:t>
            </a:r>
          </a:p>
          <a:p>
            <a:pPr lvl="1"/>
            <a:r>
              <a:rPr lang="en-US" dirty="0" smtClean="0"/>
              <a:t>A new, unified browser that delivers the best web experience across Windows 10 devices</a:t>
            </a:r>
          </a:p>
          <a:p>
            <a:pPr lvl="1"/>
            <a:r>
              <a:rPr lang="en-US" dirty="0" smtClean="0"/>
              <a:t>Immersive reading, easy annotation and sharing</a:t>
            </a:r>
          </a:p>
          <a:p>
            <a:pPr lvl="1"/>
            <a:r>
              <a:rPr lang="en-US" dirty="0" smtClean="0"/>
              <a:t>Be more productive on the web with Cortana</a:t>
            </a:r>
            <a:endParaRPr lang="en-US" dirty="0"/>
          </a:p>
          <a:p>
            <a:endParaRPr lang="en-US" dirty="0" smtClean="0"/>
          </a:p>
        </p:txBody>
      </p:sp>
      <p:sp>
        <p:nvSpPr>
          <p:cNvPr id="3" name="Title 2"/>
          <p:cNvSpPr>
            <a:spLocks noGrp="1"/>
          </p:cNvSpPr>
          <p:nvPr>
            <p:ph type="title"/>
          </p:nvPr>
        </p:nvSpPr>
        <p:spPr/>
        <p:txBody>
          <a:bodyPr/>
          <a:lstStyle/>
          <a:p>
            <a:r>
              <a:rPr lang="en-US" sz="2800" dirty="0"/>
              <a:t>Why get your sites ready for the Microsoft Edge?</a:t>
            </a:r>
            <a:endParaRPr lang="en-US"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7949193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latin typeface="Segoe UI Semibold" panose="020B0702040204020203" pitchFamily="34" charset="0"/>
                <a:cs typeface="Segoe UI Semibold" panose="020B0702040204020203" pitchFamily="34" charset="0"/>
              </a:rPr>
              <a:t>Modern web interoperability</a:t>
            </a: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81522681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0" y="154116"/>
            <a:ext cx="8740142" cy="650282"/>
          </a:xfrm>
        </p:spPr>
        <p:txBody>
          <a:bodyPr vert="horz" lIns="137160" tIns="109728" rIns="137160" bIns="109728" rtlCol="0" anchor="t" anchorCtr="0">
            <a:noAutofit/>
          </a:bodyPr>
          <a:lstStyle/>
          <a:p>
            <a:r>
              <a:rPr lang="en-US" sz="3200" b="0" dirty="0">
                <a:latin typeface="Segoe UI Semibold" panose="020B0702040204020203" pitchFamily="34" charset="0"/>
                <a:cs typeface="Segoe UI Semibold" panose="020B0702040204020203" pitchFamily="34" charset="0"/>
              </a:rPr>
              <a:t>Interoperability goals</a:t>
            </a:r>
          </a:p>
        </p:txBody>
      </p:sp>
      <p:sp>
        <p:nvSpPr>
          <p:cNvPr id="5" name="Content Placeholder 9"/>
          <p:cNvSpPr txBox="1">
            <a:spLocks/>
          </p:cNvSpPr>
          <p:nvPr/>
        </p:nvSpPr>
        <p:spPr>
          <a:xfrm>
            <a:off x="206611" y="857250"/>
            <a:ext cx="8915400" cy="4114800"/>
          </a:xfrm>
          <a:prstGeom prst="rect">
            <a:avLst/>
          </a:prstGeom>
        </p:spPr>
        <p:txBody>
          <a:bodyPr vert="horz" lIns="102870" tIns="82296" rIns="102870" bIns="82296" rtlCol="0">
            <a:noAutofit/>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sz="2448" dirty="0">
                <a:solidFill>
                  <a:srgbClr val="0078D7"/>
                </a:solidFill>
                <a:latin typeface="Segoe UI Light" panose="020B0502040204020203" pitchFamily="34" charset="0"/>
                <a:cs typeface="Segoe UI Light" panose="020B0502040204020203" pitchFamily="34" charset="0"/>
              </a:rPr>
              <a:t>Our goal is “the web just works”</a:t>
            </a:r>
          </a:p>
          <a:p>
            <a:pPr lvl="1"/>
            <a:r>
              <a:rPr lang="en-US" sz="1530" dirty="0">
                <a:solidFill>
                  <a:srgbClr val="737373"/>
                </a:solidFill>
                <a:latin typeface="Segoe UI Light" panose="020B0502040204020203" pitchFamily="34" charset="0"/>
                <a:cs typeface="Segoe UI Light" panose="020B0502040204020203" pitchFamily="34" charset="0"/>
              </a:rPr>
              <a:t>Sites authored for Firefox, Chrome and Safari “just work” with Microsoft Edge</a:t>
            </a:r>
          </a:p>
          <a:p>
            <a:pPr lvl="1"/>
            <a:r>
              <a:rPr lang="en-US" sz="1530" dirty="0">
                <a:solidFill>
                  <a:srgbClr val="737373"/>
                </a:solidFill>
                <a:latin typeface="Segoe UI Light" panose="020B0502040204020203" pitchFamily="34" charset="0"/>
                <a:cs typeface="Segoe UI Light" panose="020B0502040204020203" pitchFamily="34" charset="0"/>
              </a:rPr>
              <a:t>Evolve at the speed of the web and only support latest version</a:t>
            </a:r>
          </a:p>
          <a:p>
            <a:pPr lvl="1"/>
            <a:r>
              <a:rPr lang="en-US" sz="1530" dirty="0">
                <a:solidFill>
                  <a:srgbClr val="737373"/>
                </a:solidFill>
                <a:latin typeface="Segoe UI Light" panose="020B0502040204020203" pitchFamily="34" charset="0"/>
                <a:cs typeface="Segoe UI Light" panose="020B0502040204020203" pitchFamily="34" charset="0"/>
              </a:rPr>
              <a:t>Use standards as a reference but prioritize real-world interop (and then fix standards if needed)</a:t>
            </a:r>
            <a:endParaRPr lang="en-US" sz="1400" dirty="0">
              <a:solidFill>
                <a:srgbClr val="737373"/>
              </a:solidFill>
              <a:latin typeface="Segoe UI Light" panose="020B0502040204020203" pitchFamily="34" charset="0"/>
              <a:cs typeface="Segoe UI Light" panose="020B0502040204020203" pitchFamily="34" charset="0"/>
            </a:endParaRPr>
          </a:p>
          <a:p>
            <a:r>
              <a:rPr lang="en-US" sz="2448" dirty="0">
                <a:solidFill>
                  <a:srgbClr val="0078D7"/>
                </a:solidFill>
                <a:latin typeface="Segoe UI Light" panose="020B0502040204020203" pitchFamily="34" charset="0"/>
                <a:cs typeface="Segoe UI Light" panose="020B0502040204020203" pitchFamily="34" charset="0"/>
              </a:rPr>
              <a:t>Allow web developers to target a single version</a:t>
            </a:r>
          </a:p>
          <a:p>
            <a:pPr lvl="1"/>
            <a:r>
              <a:rPr lang="en-US" sz="1530" dirty="0">
                <a:solidFill>
                  <a:srgbClr val="737373"/>
                </a:solidFill>
                <a:latin typeface="Segoe UI Light" panose="020B0502040204020203" pitchFamily="34" charset="0"/>
                <a:cs typeface="Segoe UI Light" panose="020B0502040204020203" pitchFamily="34" charset="0"/>
              </a:rPr>
              <a:t>Internet sites use the new rendering engine (</a:t>
            </a:r>
            <a:r>
              <a:rPr lang="en-US" sz="1530" dirty="0" err="1">
                <a:solidFill>
                  <a:srgbClr val="737373"/>
                </a:solidFill>
                <a:latin typeface="Segoe UI Light" panose="020B0502040204020203" pitchFamily="34" charset="0"/>
                <a:cs typeface="Segoe UI Light" panose="020B0502040204020203" pitchFamily="34" charset="0"/>
              </a:rPr>
              <a:t>EdgeHTML</a:t>
            </a:r>
            <a:r>
              <a:rPr lang="en-US" sz="1530" dirty="0">
                <a:solidFill>
                  <a:srgbClr val="737373"/>
                </a:solidFill>
                <a:latin typeface="Segoe UI Light" panose="020B0502040204020203" pitchFamily="34" charset="0"/>
                <a:cs typeface="Segoe UI Light" panose="020B0502040204020203" pitchFamily="34" charset="0"/>
              </a:rPr>
              <a:t>) by default</a:t>
            </a:r>
          </a:p>
          <a:p>
            <a:pPr lvl="1"/>
            <a:r>
              <a:rPr lang="en-US" sz="1530" dirty="0">
                <a:solidFill>
                  <a:srgbClr val="737373"/>
                </a:solidFill>
                <a:latin typeface="Segoe UI Light" panose="020B0502040204020203" pitchFamily="34" charset="0"/>
                <a:cs typeface="Segoe UI Light" panose="020B0502040204020203" pitchFamily="34" charset="0"/>
              </a:rPr>
              <a:t>New update cadence to ensure browser is always up-to-date</a:t>
            </a:r>
          </a:p>
          <a:p>
            <a:r>
              <a:rPr lang="en-US" sz="2448" dirty="0">
                <a:solidFill>
                  <a:srgbClr val="0078D7"/>
                </a:solidFill>
                <a:latin typeface="Segoe UI Light" panose="020B0502040204020203" pitchFamily="34" charset="0"/>
                <a:cs typeface="Segoe UI Light" panose="020B0502040204020203" pitchFamily="34" charset="0"/>
              </a:rPr>
              <a:t>Make a clean break from the past</a:t>
            </a:r>
          </a:p>
          <a:p>
            <a:pPr lvl="1"/>
            <a:r>
              <a:rPr lang="en-US" sz="1530" dirty="0">
                <a:solidFill>
                  <a:srgbClr val="737373"/>
                </a:solidFill>
                <a:latin typeface="Segoe UI Light" panose="020B0502040204020203" pitchFamily="34" charset="0"/>
                <a:cs typeface="Segoe UI Light" panose="020B0502040204020203" pitchFamily="34" charset="0"/>
              </a:rPr>
              <a:t>Interoperable user-agent string to get the same content as other browsers (no IE specific code)</a:t>
            </a:r>
          </a:p>
          <a:p>
            <a:pPr lvl="1"/>
            <a:r>
              <a:rPr lang="en-US" sz="1530" dirty="0">
                <a:solidFill>
                  <a:srgbClr val="737373"/>
                </a:solidFill>
                <a:latin typeface="Segoe UI Light" panose="020B0502040204020203" pitchFamily="34" charset="0"/>
                <a:cs typeface="Segoe UI Light" panose="020B0502040204020203" pitchFamily="34" charset="0"/>
              </a:rPr>
              <a:t>Over 4200 interoperability fixes, and 45+ new features to render it correctly</a:t>
            </a:r>
          </a:p>
          <a:p>
            <a:pPr lvl="1"/>
            <a:r>
              <a:rPr lang="en-US" sz="1530" dirty="0">
                <a:solidFill>
                  <a:srgbClr val="737373"/>
                </a:solidFill>
                <a:latin typeface="Segoe UI Light" panose="020B0502040204020203" pitchFamily="34" charset="0"/>
                <a:cs typeface="Segoe UI Light" panose="020B0502040204020203" pitchFamily="34" charset="0"/>
              </a:rPr>
              <a:t>Remove IE specific behaviors</a:t>
            </a:r>
          </a:p>
        </p:txBody>
      </p:sp>
    </p:spTree>
    <p:extLst>
      <p:ext uri="{BB962C8B-B14F-4D97-AF65-F5344CB8AC3E}">
        <p14:creationId xmlns:p14="http://schemas.microsoft.com/office/powerpoint/2010/main" val="370158691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4"/>
          </p:nvPr>
        </p:nvSpPr>
        <p:spPr/>
        <p:txBody>
          <a:bodyPr/>
          <a:lstStyle/>
          <a:p>
            <a:pPr>
              <a:spcBef>
                <a:spcPts val="200"/>
              </a:spcBef>
            </a:pPr>
            <a:endParaRPr lang="en-US" sz="1800" dirty="0">
              <a:latin typeface="Segoe UI Semibold" panose="020B0702040204020203" pitchFamily="34" charset="0"/>
              <a:cs typeface="Segoe UI Semibold" panose="020B0702040204020203" pitchFamily="34" charset="0"/>
            </a:endParaRPr>
          </a:p>
          <a:p>
            <a:pPr>
              <a:spcBef>
                <a:spcPts val="200"/>
              </a:spcBef>
            </a:pPr>
            <a:r>
              <a:rPr lang="en-US" sz="1800" dirty="0">
                <a:latin typeface="Segoe UI Semibold" panose="020B0702040204020203" pitchFamily="34" charset="0"/>
                <a:cs typeface="Segoe UI Semibold" panose="020B0702040204020203" pitchFamily="34" charset="0"/>
              </a:rPr>
              <a:t>Interoperability Trident (</a:t>
            </a:r>
            <a:r>
              <a:rPr lang="en-US" sz="1800" dirty="0" err="1">
                <a:latin typeface="Segoe UI Semibold" panose="020B0702040204020203" pitchFamily="34" charset="0"/>
                <a:cs typeface="Segoe UI Semibold" panose="020B0702040204020203" pitchFamily="34" charset="0"/>
              </a:rPr>
              <a:t>EdgeHTML</a:t>
            </a:r>
            <a:r>
              <a:rPr lang="en-US" sz="1800" dirty="0">
                <a:latin typeface="Segoe UI Semibold" panose="020B0702040204020203" pitchFamily="34" charset="0"/>
                <a:cs typeface="Segoe UI Semibold" panose="020B0702040204020203" pitchFamily="34" charset="0"/>
              </a:rPr>
              <a:t>)</a:t>
            </a:r>
          </a:p>
          <a:p>
            <a:pPr>
              <a:spcBef>
                <a:spcPts val="200"/>
              </a:spcBef>
            </a:pPr>
            <a:r>
              <a:rPr lang="en-US" sz="1800" dirty="0">
                <a:solidFill>
                  <a:schemeClr val="tx1"/>
                </a:solidFill>
                <a:latin typeface="Segoe UI Light" panose="020B0502040204020203" pitchFamily="34" charset="0"/>
                <a:cs typeface="Segoe UI Light" panose="020B0502040204020203" pitchFamily="34" charset="0"/>
              </a:rPr>
              <a:t>Mozilla/5.0 (Windows NT 10.0; WOW64) </a:t>
            </a:r>
            <a:r>
              <a:rPr lang="en-US" sz="1800" dirty="0" err="1">
                <a:solidFill>
                  <a:schemeClr val="tx1"/>
                </a:solidFill>
                <a:latin typeface="Segoe UI Light" panose="020B0502040204020203" pitchFamily="34" charset="0"/>
                <a:cs typeface="Segoe UI Light" panose="020B0502040204020203" pitchFamily="34" charset="0"/>
              </a:rPr>
              <a:t>AppleWebKit</a:t>
            </a:r>
            <a:r>
              <a:rPr lang="en-US" sz="1800" dirty="0">
                <a:solidFill>
                  <a:schemeClr val="tx1"/>
                </a:solidFill>
                <a:latin typeface="Segoe UI Light" panose="020B0502040204020203" pitchFamily="34" charset="0"/>
                <a:cs typeface="Segoe UI Light" panose="020B0502040204020203" pitchFamily="34" charset="0"/>
              </a:rPr>
              <a:t>/537.36 (KHTML, like Gecko) Chrome/39.0.2171.71 Safari/537.36 Edge/12.0</a:t>
            </a:r>
          </a:p>
          <a:p>
            <a:pPr>
              <a:spcBef>
                <a:spcPts val="200"/>
              </a:spcBef>
            </a:pPr>
            <a:endParaRPr lang="en-US" sz="1800" dirty="0">
              <a:solidFill>
                <a:schemeClr val="tx1"/>
              </a:solidFill>
              <a:latin typeface="Segoe UI Light" panose="020B0502040204020203" pitchFamily="34" charset="0"/>
              <a:cs typeface="Segoe UI Light" panose="020B0502040204020203" pitchFamily="34" charset="0"/>
            </a:endParaRPr>
          </a:p>
          <a:p>
            <a:pPr>
              <a:spcBef>
                <a:spcPts val="0"/>
              </a:spcBef>
            </a:pPr>
            <a:endParaRPr lang="en-US" sz="1800" dirty="0">
              <a:latin typeface="Segoe UI Semibold" panose="020B0702040204020203" pitchFamily="34" charset="0"/>
              <a:cs typeface="Segoe UI Semibold" panose="020B0702040204020203" pitchFamily="34" charset="0"/>
            </a:endParaRPr>
          </a:p>
          <a:p>
            <a:pPr>
              <a:spcBef>
                <a:spcPts val="200"/>
              </a:spcBef>
            </a:pPr>
            <a:r>
              <a:rPr lang="en-US" sz="1800" dirty="0">
                <a:latin typeface="Segoe UI Semibold" panose="020B0702040204020203" pitchFamily="34" charset="0"/>
                <a:cs typeface="Segoe UI Semibold" panose="020B0702040204020203" pitchFamily="34" charset="0"/>
              </a:rPr>
              <a:t>Chrome</a:t>
            </a:r>
          </a:p>
          <a:p>
            <a:pPr>
              <a:spcBef>
                <a:spcPts val="200"/>
              </a:spcBef>
            </a:pPr>
            <a:r>
              <a:rPr lang="en-US" sz="1800" dirty="0">
                <a:solidFill>
                  <a:schemeClr val="tx1"/>
                </a:solidFill>
                <a:latin typeface="Segoe UI Light" panose="020B0502040204020203" pitchFamily="34" charset="0"/>
                <a:cs typeface="Segoe UI Light" panose="020B0502040204020203" pitchFamily="34" charset="0"/>
              </a:rPr>
              <a:t>Mozilla/5.0 (Windows NT 10.0; WOW64) </a:t>
            </a:r>
            <a:r>
              <a:rPr lang="en-US" sz="1800" dirty="0" err="1">
                <a:solidFill>
                  <a:schemeClr val="tx1"/>
                </a:solidFill>
                <a:latin typeface="Segoe UI Light" panose="020B0502040204020203" pitchFamily="34" charset="0"/>
                <a:cs typeface="Segoe UI Light" panose="020B0502040204020203" pitchFamily="34" charset="0"/>
              </a:rPr>
              <a:t>AppleWebKit</a:t>
            </a:r>
            <a:r>
              <a:rPr lang="en-US" sz="1800" dirty="0">
                <a:solidFill>
                  <a:schemeClr val="tx1"/>
                </a:solidFill>
                <a:latin typeface="Segoe UI Light" panose="020B0502040204020203" pitchFamily="34" charset="0"/>
                <a:cs typeface="Segoe UI Light" panose="020B0502040204020203" pitchFamily="34" charset="0"/>
              </a:rPr>
              <a:t>/537.36 (KHTML, like Gecko) Chrome/39.0.2171.95 Safari/537.36</a:t>
            </a:r>
          </a:p>
        </p:txBody>
      </p:sp>
      <p:sp>
        <p:nvSpPr>
          <p:cNvPr id="3" name="Title 2"/>
          <p:cNvSpPr>
            <a:spLocks noGrp="1"/>
          </p:cNvSpPr>
          <p:nvPr>
            <p:ph type="title"/>
          </p:nvPr>
        </p:nvSpPr>
        <p:spPr>
          <a:xfrm>
            <a:off x="201930" y="154116"/>
            <a:ext cx="8740142" cy="650282"/>
          </a:xfrm>
        </p:spPr>
        <p:txBody>
          <a:bodyPr vert="horz" lIns="137160" tIns="109728" rIns="137160" bIns="109728" rtlCol="0" anchor="t" anchorCtr="0">
            <a:noAutofit/>
          </a:bodyPr>
          <a:lstStyle/>
          <a:p>
            <a:r>
              <a:rPr lang="en-US" sz="3200" b="0" dirty="0">
                <a:latin typeface="Segoe UI Semibold" panose="020B0702040204020203" pitchFamily="34" charset="0"/>
                <a:cs typeface="Segoe UI Semibold" panose="020B0702040204020203" pitchFamily="34" charset="0"/>
              </a:rPr>
              <a:t>Interoperable UA string</a:t>
            </a:r>
          </a:p>
        </p:txBody>
      </p:sp>
    </p:spTree>
    <p:extLst>
      <p:ext uri="{BB962C8B-B14F-4D97-AF65-F5344CB8AC3E}">
        <p14:creationId xmlns:p14="http://schemas.microsoft.com/office/powerpoint/2010/main" val="123237248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3"/>
          <p:cNvPicPr>
            <a:picLocks noGrp="1" noChangeAspect="1"/>
          </p:cNvPicPr>
          <p:nvPr>
            <p:ph sz="quarter" idx="14"/>
          </p:nvPr>
        </p:nvPicPr>
        <p:blipFill rotWithShape="1">
          <a:blip r:embed="rId3" cstate="print">
            <a:extLst>
              <a:ext uri="{28A0092B-C50C-407E-A947-70E740481C1C}">
                <a14:useLocalDpi xmlns:a14="http://schemas.microsoft.com/office/drawing/2010/main" val="0"/>
              </a:ext>
            </a:extLst>
          </a:blip>
          <a:srcRect b="20828"/>
          <a:stretch/>
        </p:blipFill>
        <p:spPr>
          <a:xfrm>
            <a:off x="403719" y="1105201"/>
            <a:ext cx="4168283" cy="2286000"/>
          </a:xfrm>
          <a:prstGeom prst="rect">
            <a:avLst/>
          </a:prstGeom>
        </p:spPr>
      </p:pic>
      <p:sp>
        <p:nvSpPr>
          <p:cNvPr id="14" name="TextBox 13"/>
          <p:cNvSpPr txBox="1"/>
          <p:nvPr/>
        </p:nvSpPr>
        <p:spPr>
          <a:xfrm>
            <a:off x="91096" y="3439019"/>
            <a:ext cx="4480904" cy="369332"/>
          </a:xfrm>
          <a:prstGeom prst="rect">
            <a:avLst/>
          </a:prstGeom>
          <a:noFill/>
        </p:spPr>
        <p:txBody>
          <a:bodyPr wrap="square" rtlCol="0">
            <a:spAutoFit/>
          </a:bodyPr>
          <a:lstStyle>
            <a:defPPr>
              <a:defRPr lang="en-US"/>
            </a:defPPr>
            <a:lvl1pPr algn="ctr">
              <a:defRPr sz="1800" b="1" spc="-29">
                <a:latin typeface="Segoe UI Semibold" panose="020B0702040204020203" pitchFamily="34" charset="0"/>
                <a:cs typeface="Segoe UI Semibold" panose="020B0702040204020203" pitchFamily="34" charset="0"/>
              </a:defRPr>
            </a:lvl1pPr>
          </a:lstStyle>
          <a:p>
            <a:pPr defTabSz="685783"/>
            <a:r>
              <a:rPr lang="en-US" dirty="0">
                <a:solidFill>
                  <a:srgbClr val="737373"/>
                </a:solidFill>
              </a:rPr>
              <a:t>IE11 on Windows 8.1</a:t>
            </a:r>
          </a:p>
        </p:txBody>
      </p:sp>
      <p:sp>
        <p:nvSpPr>
          <p:cNvPr id="15" name="TextBox 14"/>
          <p:cNvSpPr txBox="1"/>
          <p:nvPr/>
        </p:nvSpPr>
        <p:spPr>
          <a:xfrm>
            <a:off x="4361896" y="3439019"/>
            <a:ext cx="4480904" cy="646331"/>
          </a:xfrm>
          <a:prstGeom prst="rect">
            <a:avLst/>
          </a:prstGeom>
          <a:noFill/>
        </p:spPr>
        <p:txBody>
          <a:bodyPr wrap="square" rtlCol="0">
            <a:spAutoFit/>
          </a:bodyPr>
          <a:lstStyle>
            <a:defPPr>
              <a:defRPr lang="en-US"/>
            </a:defPPr>
            <a:lvl1pPr algn="ctr">
              <a:defRPr sz="1800" b="1" spc="-29">
                <a:latin typeface="Segoe UI Semibold" panose="020B0702040204020203" pitchFamily="34" charset="0"/>
                <a:cs typeface="Segoe UI Semibold" panose="020B0702040204020203" pitchFamily="34" charset="0"/>
              </a:defRPr>
            </a:lvl1pPr>
          </a:lstStyle>
          <a:p>
            <a:pPr defTabSz="685783"/>
            <a:r>
              <a:rPr lang="en-US" dirty="0">
                <a:solidFill>
                  <a:srgbClr val="737373"/>
                </a:solidFill>
              </a:rPr>
              <a:t>MS Edge:</a:t>
            </a:r>
            <a:br>
              <a:rPr lang="en-US" dirty="0">
                <a:solidFill>
                  <a:srgbClr val="737373"/>
                </a:solidFill>
              </a:rPr>
            </a:br>
            <a:r>
              <a:rPr lang="en-US" dirty="0">
                <a:solidFill>
                  <a:srgbClr val="737373"/>
                </a:solidFill>
              </a:rPr>
              <a:t>With support for –</a:t>
            </a:r>
            <a:r>
              <a:rPr lang="en-US" dirty="0" err="1">
                <a:solidFill>
                  <a:srgbClr val="737373"/>
                </a:solidFill>
              </a:rPr>
              <a:t>webkit</a:t>
            </a:r>
            <a:r>
              <a:rPr lang="en-US" dirty="0">
                <a:solidFill>
                  <a:srgbClr val="737373"/>
                </a:solidFill>
              </a:rPr>
              <a:t> transitions</a:t>
            </a:r>
          </a:p>
        </p:txBody>
      </p:sp>
      <p:pic>
        <p:nvPicPr>
          <p:cNvPr id="3" name="Picture 2"/>
          <p:cNvPicPr>
            <a:picLocks noChangeAspect="1"/>
          </p:cNvPicPr>
          <p:nvPr/>
        </p:nvPicPr>
        <p:blipFill>
          <a:blip r:embed="rId4"/>
          <a:stretch>
            <a:fillRect/>
          </a:stretch>
        </p:blipFill>
        <p:spPr>
          <a:xfrm>
            <a:off x="4764882" y="1105201"/>
            <a:ext cx="4220308" cy="2286000"/>
          </a:xfrm>
          <a:prstGeom prst="rect">
            <a:avLst/>
          </a:prstGeom>
        </p:spPr>
      </p:pic>
    </p:spTree>
    <p:extLst>
      <p:ext uri="{BB962C8B-B14F-4D97-AF65-F5344CB8AC3E}">
        <p14:creationId xmlns:p14="http://schemas.microsoft.com/office/powerpoint/2010/main" val="1326491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926022" y="554344"/>
            <a:ext cx="2174105" cy="3574745"/>
            <a:chOff x="7901362" y="739125"/>
            <a:chExt cx="2898807" cy="4766326"/>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b="7512"/>
            <a:stretch/>
          </p:blipFill>
          <p:spPr>
            <a:xfrm>
              <a:off x="7901362" y="739125"/>
              <a:ext cx="2898807" cy="4766326"/>
            </a:xfrm>
            <a:prstGeom prst="rect">
              <a:avLst/>
            </a:prstGeom>
          </p:spPr>
        </p:pic>
        <p:sp>
          <p:nvSpPr>
            <p:cNvPr id="13" name="TextBox 12"/>
            <p:cNvSpPr txBox="1"/>
            <p:nvPr/>
          </p:nvSpPr>
          <p:spPr>
            <a:xfrm>
              <a:off x="8354313" y="801581"/>
              <a:ext cx="1808616" cy="292388"/>
            </a:xfrm>
            <a:prstGeom prst="rect">
              <a:avLst/>
            </a:prstGeom>
            <a:solidFill>
              <a:srgbClr val="E6E6E6"/>
            </a:solidFill>
          </p:spPr>
          <p:txBody>
            <a:bodyPr wrap="none" rtlCol="0">
              <a:spAutoFit/>
            </a:bodyPr>
            <a:lstStyle/>
            <a:p>
              <a:r>
                <a:rPr lang="en-US" sz="825" b="1" dirty="0">
                  <a:solidFill>
                    <a:srgbClr val="A7A7A7"/>
                  </a:solidFill>
                </a:rPr>
                <a:t>m.</a:t>
              </a:r>
              <a:r>
                <a:rPr lang="en-US" sz="825" b="1" dirty="0">
                  <a:solidFill>
                    <a:srgbClr val="6B6B6B"/>
                  </a:solidFill>
                </a:rPr>
                <a:t>hawaiianairlines.com</a:t>
              </a:r>
            </a:p>
          </p:txBody>
        </p:sp>
      </p:grpSp>
      <p:grpSp>
        <p:nvGrpSpPr>
          <p:cNvPr id="14" name="Group 13"/>
          <p:cNvGrpSpPr/>
          <p:nvPr/>
        </p:nvGrpSpPr>
        <p:grpSpPr>
          <a:xfrm>
            <a:off x="3429001" y="554344"/>
            <a:ext cx="2174105" cy="3574745"/>
            <a:chOff x="4572001" y="739125"/>
            <a:chExt cx="2898807" cy="4766326"/>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7512"/>
            <a:stretch/>
          </p:blipFill>
          <p:spPr>
            <a:xfrm>
              <a:off x="4572001" y="739125"/>
              <a:ext cx="2898807" cy="4766326"/>
            </a:xfrm>
            <a:prstGeom prst="rect">
              <a:avLst/>
            </a:prstGeom>
          </p:spPr>
        </p:pic>
        <p:sp>
          <p:nvSpPr>
            <p:cNvPr id="4" name="TextBox 3"/>
            <p:cNvSpPr txBox="1"/>
            <p:nvPr/>
          </p:nvSpPr>
          <p:spPr>
            <a:xfrm>
              <a:off x="5024952" y="801581"/>
              <a:ext cx="1808616" cy="292388"/>
            </a:xfrm>
            <a:prstGeom prst="rect">
              <a:avLst/>
            </a:prstGeom>
            <a:solidFill>
              <a:srgbClr val="E6E6E6"/>
            </a:solidFill>
          </p:spPr>
          <p:txBody>
            <a:bodyPr wrap="none" rtlCol="0">
              <a:spAutoFit/>
            </a:bodyPr>
            <a:lstStyle/>
            <a:p>
              <a:r>
                <a:rPr lang="en-US" sz="825" b="1" dirty="0">
                  <a:solidFill>
                    <a:srgbClr val="A7A7A7"/>
                  </a:solidFill>
                </a:rPr>
                <a:t>m.</a:t>
              </a:r>
              <a:r>
                <a:rPr lang="en-US" sz="825" b="1" dirty="0">
                  <a:solidFill>
                    <a:srgbClr val="6B6B6B"/>
                  </a:solidFill>
                </a:rPr>
                <a:t>hawaiianairlines.com</a:t>
              </a:r>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800" y="554343"/>
            <a:ext cx="1920240" cy="3200400"/>
          </a:xfrm>
          <a:prstGeom prst="rect">
            <a:avLst/>
          </a:prstGeom>
        </p:spPr>
      </p:pic>
      <p:sp>
        <p:nvSpPr>
          <p:cNvPr id="6" name="TextBox 5"/>
          <p:cNvSpPr txBox="1"/>
          <p:nvPr/>
        </p:nvSpPr>
        <p:spPr>
          <a:xfrm>
            <a:off x="829800" y="4652366"/>
            <a:ext cx="1920240" cy="338554"/>
          </a:xfrm>
          <a:prstGeom prst="rect">
            <a:avLst/>
          </a:prstGeom>
          <a:noFill/>
        </p:spPr>
        <p:txBody>
          <a:bodyPr wrap="square" rtlCol="0">
            <a:spAutoFit/>
          </a:bodyPr>
          <a:lstStyle>
            <a:defPPr>
              <a:defRPr lang="en-US"/>
            </a:defPPr>
            <a:lvl1pPr algn="ctr">
              <a:defRPr sz="1800" b="1" spc="-29">
                <a:latin typeface="Segoe UI Semibold" panose="020B0702040204020203" pitchFamily="34" charset="0"/>
                <a:cs typeface="Segoe UI Semibold" panose="020B0702040204020203" pitchFamily="34" charset="0"/>
              </a:defRPr>
            </a:lvl1pPr>
          </a:lstStyle>
          <a:p>
            <a:pPr defTabSz="685783"/>
            <a:r>
              <a:rPr lang="en-US" sz="1600" dirty="0">
                <a:solidFill>
                  <a:srgbClr val="737373"/>
                </a:solidFill>
              </a:rPr>
              <a:t>Windows Phone 8.1</a:t>
            </a:r>
          </a:p>
        </p:txBody>
      </p:sp>
      <p:pic>
        <p:nvPicPr>
          <p:cNvPr id="10" name="Content Placeholder 7"/>
          <p:cNvPicPr>
            <a:picLocks noGrp="1" noChangeAspect="1"/>
          </p:cNvPicPr>
          <p:nvPr>
            <p:ph sz="quarter" idx="14"/>
          </p:nvPr>
        </p:nvPicPr>
        <p:blipFill rotWithShape="1">
          <a:blip r:embed="rId5" cstate="print">
            <a:extLst>
              <a:ext uri="{28A0092B-C50C-407E-A947-70E740481C1C}">
                <a14:useLocalDpi xmlns:a14="http://schemas.microsoft.com/office/drawing/2010/main" val="0"/>
              </a:ext>
            </a:extLst>
          </a:blip>
          <a:srcRect b="9239"/>
          <a:stretch/>
        </p:blipFill>
        <p:spPr>
          <a:xfrm>
            <a:off x="5926022" y="875451"/>
            <a:ext cx="2174105" cy="3288706"/>
          </a:xfrm>
        </p:spPr>
      </p:pic>
      <p:pic>
        <p:nvPicPr>
          <p:cNvPr id="7" name="Content Placeholder 6"/>
          <p:cNvPicPr>
            <a:picLocks noGrp="1" noChangeAspect="1"/>
          </p:cNvPicPr>
          <p:nvPr>
            <p:ph idx="4294967295"/>
          </p:nvPr>
        </p:nvPicPr>
        <p:blipFill rotWithShape="1">
          <a:blip r:embed="rId6" cstate="print">
            <a:extLst>
              <a:ext uri="{28A0092B-C50C-407E-A947-70E740481C1C}">
                <a14:useLocalDpi xmlns:a14="http://schemas.microsoft.com/office/drawing/2010/main" val="0"/>
              </a:ext>
            </a:extLst>
          </a:blip>
          <a:srcRect b="9051"/>
          <a:stretch/>
        </p:blipFill>
        <p:spPr>
          <a:xfrm>
            <a:off x="3429001" y="875452"/>
            <a:ext cx="2174105" cy="3295138"/>
          </a:xfrm>
          <a:prstGeom prst="rect">
            <a:avLst/>
          </a:prstGeom>
        </p:spPr>
      </p:pic>
      <p:sp>
        <p:nvSpPr>
          <p:cNvPr id="8" name="TextBox 7"/>
          <p:cNvSpPr txBox="1"/>
          <p:nvPr/>
        </p:nvSpPr>
        <p:spPr>
          <a:xfrm>
            <a:off x="3370767" y="4491698"/>
            <a:ext cx="2232339" cy="584775"/>
          </a:xfrm>
          <a:prstGeom prst="rect">
            <a:avLst/>
          </a:prstGeom>
          <a:noFill/>
        </p:spPr>
        <p:txBody>
          <a:bodyPr wrap="square" rtlCol="0">
            <a:spAutoFit/>
          </a:bodyPr>
          <a:lstStyle>
            <a:defPPr>
              <a:defRPr lang="en-US"/>
            </a:defPPr>
            <a:lvl1pPr algn="ctr">
              <a:defRPr sz="1600" b="1" spc="-29">
                <a:latin typeface="Segoe UI Semibold" panose="020B0702040204020203" pitchFamily="34" charset="0"/>
                <a:cs typeface="Segoe UI Semibold" panose="020B0702040204020203" pitchFamily="34" charset="0"/>
              </a:defRPr>
            </a:lvl1pPr>
          </a:lstStyle>
          <a:p>
            <a:pPr defTabSz="685783"/>
            <a:r>
              <a:rPr lang="en-US" dirty="0">
                <a:solidFill>
                  <a:srgbClr val="737373"/>
                </a:solidFill>
              </a:rPr>
              <a:t>WP8.1 + </a:t>
            </a:r>
            <a:br>
              <a:rPr lang="en-US" dirty="0">
                <a:solidFill>
                  <a:srgbClr val="737373"/>
                </a:solidFill>
              </a:rPr>
            </a:br>
            <a:r>
              <a:rPr lang="en-US" dirty="0">
                <a:solidFill>
                  <a:srgbClr val="737373"/>
                </a:solidFill>
              </a:rPr>
              <a:t>New user-agent</a:t>
            </a:r>
          </a:p>
        </p:txBody>
      </p:sp>
      <p:sp>
        <p:nvSpPr>
          <p:cNvPr id="9" name="Down Arrow 8"/>
          <p:cNvSpPr/>
          <p:nvPr/>
        </p:nvSpPr>
        <p:spPr>
          <a:xfrm rot="1550562">
            <a:off x="3783695" y="867142"/>
            <a:ext cx="210297" cy="1082842"/>
          </a:xfrm>
          <a:prstGeom prst="downArrow">
            <a:avLst>
              <a:gd name="adj1" fmla="val 50000"/>
              <a:gd name="adj2" fmla="val 99828"/>
            </a:avLst>
          </a:prstGeom>
          <a:solidFill>
            <a:srgbClr val="FF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a:solidFill>
                <a:prstClr val="white"/>
              </a:solidFill>
            </a:endParaRPr>
          </a:p>
        </p:txBody>
      </p:sp>
      <p:sp>
        <p:nvSpPr>
          <p:cNvPr id="11" name="TextBox 10"/>
          <p:cNvSpPr txBox="1"/>
          <p:nvPr/>
        </p:nvSpPr>
        <p:spPr>
          <a:xfrm>
            <a:off x="5839411" y="4164157"/>
            <a:ext cx="2260716" cy="1107996"/>
          </a:xfrm>
          <a:prstGeom prst="rect">
            <a:avLst/>
          </a:prstGeom>
          <a:noFill/>
        </p:spPr>
        <p:txBody>
          <a:bodyPr wrap="square" lIns="137160" tIns="109728" rIns="137160" bIns="109728" rtlCol="0">
            <a:spAutoFit/>
          </a:bodyPr>
          <a:lstStyle/>
          <a:p>
            <a:pPr algn="ctr" defTabSz="685783">
              <a:lnSpc>
                <a:spcPct val="90000"/>
              </a:lnSpc>
              <a:spcBef>
                <a:spcPts val="600"/>
              </a:spcBef>
            </a:pPr>
            <a:r>
              <a:rPr lang="en-US" sz="1600" b="1" spc="-29" dirty="0">
                <a:solidFill>
                  <a:srgbClr val="737373"/>
                </a:solidFill>
                <a:latin typeface="Segoe UI Semibold" panose="020B0702040204020203" pitchFamily="34" charset="0"/>
                <a:cs typeface="Segoe UI Semibold" panose="020B0702040204020203" pitchFamily="34" charset="0"/>
              </a:rPr>
              <a:t>WP8.1 + GDR1:</a:t>
            </a:r>
            <a:br>
              <a:rPr lang="en-US" sz="1600" b="1" spc="-29" dirty="0">
                <a:solidFill>
                  <a:srgbClr val="737373"/>
                </a:solidFill>
                <a:latin typeface="Segoe UI Semibold" panose="020B0702040204020203" pitchFamily="34" charset="0"/>
                <a:cs typeface="Segoe UI Semibold" panose="020B0702040204020203" pitchFamily="34" charset="0"/>
              </a:rPr>
            </a:br>
            <a:r>
              <a:rPr lang="en-US" sz="1600" b="1" spc="-29" dirty="0">
                <a:solidFill>
                  <a:srgbClr val="737373"/>
                </a:solidFill>
                <a:latin typeface="Segoe UI Semibold" panose="020B0702040204020203" pitchFamily="34" charset="0"/>
                <a:cs typeface="Segoe UI Semibold" panose="020B0702040204020203" pitchFamily="34" charset="0"/>
              </a:rPr>
              <a:t>Removing security constraints on downloaded fonts</a:t>
            </a:r>
          </a:p>
        </p:txBody>
      </p:sp>
    </p:spTree>
    <p:extLst>
      <p:ext uri="{BB962C8B-B14F-4D97-AF65-F5344CB8AC3E}">
        <p14:creationId xmlns:p14="http://schemas.microsoft.com/office/powerpoint/2010/main" val="1825087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676317" y="890714"/>
            <a:ext cx="2174105" cy="3574745"/>
            <a:chOff x="4572001" y="739125"/>
            <a:chExt cx="2898807" cy="4766326"/>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7512"/>
            <a:stretch/>
          </p:blipFill>
          <p:spPr>
            <a:xfrm>
              <a:off x="4572001" y="739125"/>
              <a:ext cx="2898807" cy="4766326"/>
            </a:xfrm>
            <a:prstGeom prst="rect">
              <a:avLst/>
            </a:prstGeom>
          </p:spPr>
        </p:pic>
        <p:sp>
          <p:nvSpPr>
            <p:cNvPr id="9" name="TextBox 8"/>
            <p:cNvSpPr txBox="1"/>
            <p:nvPr/>
          </p:nvSpPr>
          <p:spPr>
            <a:xfrm>
              <a:off x="5024952" y="801581"/>
              <a:ext cx="1608236" cy="292388"/>
            </a:xfrm>
            <a:prstGeom prst="rect">
              <a:avLst/>
            </a:prstGeom>
            <a:solidFill>
              <a:srgbClr val="E6E6E6"/>
            </a:solidFill>
          </p:spPr>
          <p:txBody>
            <a:bodyPr wrap="square" rtlCol="0">
              <a:spAutoFit/>
            </a:bodyPr>
            <a:lstStyle/>
            <a:p>
              <a:r>
                <a:rPr lang="en-US" sz="825" b="1" dirty="0">
                  <a:solidFill>
                    <a:srgbClr val="A7A7A7"/>
                  </a:solidFill>
                </a:rPr>
                <a:t>m.</a:t>
              </a:r>
              <a:r>
                <a:rPr lang="en-US" sz="825" b="1" dirty="0">
                  <a:solidFill>
                    <a:srgbClr val="6B6B6B"/>
                  </a:solidFill>
                </a:rPr>
                <a:t>macys.com</a:t>
              </a:r>
            </a:p>
          </p:txBody>
        </p:sp>
      </p:grpSp>
      <p:pic>
        <p:nvPicPr>
          <p:cNvPr id="12" name="Content Placeholder 5"/>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853804" y="890714"/>
            <a:ext cx="1971675" cy="3286125"/>
          </a:xfrm>
          <a:prstGeom prst="rect">
            <a:avLst/>
          </a:prstGeom>
        </p:spPr>
      </p:pic>
      <p:pic>
        <p:nvPicPr>
          <p:cNvPr id="13" name="Content Placeholder 6"/>
          <p:cNvPicPr>
            <a:picLocks noGrp="1" noChangeAspect="1"/>
          </p:cNvPicPr>
          <p:nvPr>
            <p:ph idx="13"/>
          </p:nvPr>
        </p:nvPicPr>
        <p:blipFill rotWithShape="1">
          <a:blip r:embed="rId4" cstate="print">
            <a:extLst>
              <a:ext uri="{28A0092B-C50C-407E-A947-70E740481C1C}">
                <a14:useLocalDpi xmlns:a14="http://schemas.microsoft.com/office/drawing/2010/main" val="0"/>
              </a:ext>
            </a:extLst>
          </a:blip>
          <a:srcRect b="9201"/>
          <a:stretch/>
        </p:blipFill>
        <p:spPr>
          <a:xfrm>
            <a:off x="4676315" y="1174707"/>
            <a:ext cx="2174106" cy="3290137"/>
          </a:xfrm>
          <a:ln w="3175">
            <a:solidFill>
              <a:srgbClr val="A7A7A7"/>
            </a:solidFill>
          </a:ln>
        </p:spPr>
      </p:pic>
      <p:sp>
        <p:nvSpPr>
          <p:cNvPr id="14" name="Down Arrow 13"/>
          <p:cNvSpPr/>
          <p:nvPr/>
        </p:nvSpPr>
        <p:spPr>
          <a:xfrm rot="1550562">
            <a:off x="3493235" y="1680690"/>
            <a:ext cx="210297" cy="1082842"/>
          </a:xfrm>
          <a:prstGeom prst="downArrow">
            <a:avLst>
              <a:gd name="adj1" fmla="val 50000"/>
              <a:gd name="adj2" fmla="val 99828"/>
            </a:avLst>
          </a:prstGeom>
          <a:solidFill>
            <a:srgbClr val="FF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TextBox 14"/>
          <p:cNvSpPr txBox="1"/>
          <p:nvPr/>
        </p:nvSpPr>
        <p:spPr>
          <a:xfrm>
            <a:off x="1528763" y="4620424"/>
            <a:ext cx="2245281" cy="429348"/>
          </a:xfrm>
          <a:prstGeom prst="rect">
            <a:avLst/>
          </a:prstGeom>
          <a:noFill/>
        </p:spPr>
        <p:txBody>
          <a:bodyPr wrap="square" lIns="137160" tIns="109728" rIns="137160" bIns="109728" rtlCol="0">
            <a:spAutoFit/>
          </a:bodyPr>
          <a:lstStyle/>
          <a:p>
            <a:pPr algn="ctr">
              <a:lnSpc>
                <a:spcPct val="90000"/>
              </a:lnSpc>
              <a:spcBef>
                <a:spcPts val="600"/>
              </a:spcBef>
            </a:pPr>
            <a:r>
              <a:rPr lang="en-US" sz="1500" b="1" dirty="0">
                <a:solidFill>
                  <a:srgbClr val="737373">
                    <a:lumMod val="50000"/>
                    <a:lumOff val="50000"/>
                  </a:srgbClr>
                </a:solidFill>
                <a:latin typeface="Segoe UI Semibold" panose="020B0702040204020203" pitchFamily="34" charset="0"/>
                <a:cs typeface="Segoe UI Semibold" panose="020B0702040204020203" pitchFamily="34" charset="0"/>
              </a:rPr>
              <a:t>Windows Phone 8.1</a:t>
            </a:r>
          </a:p>
        </p:txBody>
      </p:sp>
      <p:sp>
        <p:nvSpPr>
          <p:cNvPr id="16" name="TextBox 15"/>
          <p:cNvSpPr txBox="1"/>
          <p:nvPr/>
        </p:nvSpPr>
        <p:spPr>
          <a:xfrm>
            <a:off x="3929023" y="4620424"/>
            <a:ext cx="4137330" cy="553998"/>
          </a:xfrm>
          <a:prstGeom prst="rect">
            <a:avLst/>
          </a:prstGeom>
          <a:noFill/>
        </p:spPr>
        <p:txBody>
          <a:bodyPr wrap="square" lIns="137160" tIns="109728" rIns="137160" bIns="109728" rtlCol="0">
            <a:spAutoFit/>
          </a:bodyPr>
          <a:lstStyle/>
          <a:p>
            <a:pPr algn="ctr">
              <a:lnSpc>
                <a:spcPct val="90000"/>
              </a:lnSpc>
              <a:spcBef>
                <a:spcPts val="600"/>
              </a:spcBef>
            </a:pPr>
            <a:r>
              <a:rPr lang="en-US" sz="1200" b="1" dirty="0">
                <a:solidFill>
                  <a:srgbClr val="737373">
                    <a:lumMod val="50000"/>
                    <a:lumOff val="50000"/>
                  </a:srgbClr>
                </a:solidFill>
                <a:latin typeface="Segoe UI Semibold" panose="020B0702040204020203" pitchFamily="34" charset="0"/>
                <a:cs typeface="Segoe UI Semibold" panose="020B0702040204020203" pitchFamily="34" charset="0"/>
              </a:rPr>
              <a:t>Windows Phone 8.1 + GDR1:</a:t>
            </a:r>
            <a:br>
              <a:rPr lang="en-US" sz="1200" b="1" dirty="0">
                <a:solidFill>
                  <a:srgbClr val="737373">
                    <a:lumMod val="50000"/>
                    <a:lumOff val="50000"/>
                  </a:srgbClr>
                </a:solidFill>
                <a:latin typeface="Segoe UI Semibold" panose="020B0702040204020203" pitchFamily="34" charset="0"/>
                <a:cs typeface="Segoe UI Semibold" panose="020B0702040204020203" pitchFamily="34" charset="0"/>
              </a:rPr>
            </a:br>
            <a:r>
              <a:rPr lang="en-US" sz="1200" b="1" dirty="0">
                <a:solidFill>
                  <a:srgbClr val="737373">
                    <a:lumMod val="50000"/>
                    <a:lumOff val="50000"/>
                  </a:srgbClr>
                </a:solidFill>
                <a:latin typeface="Segoe UI Semibold" panose="020B0702040204020203" pitchFamily="34" charset="0"/>
                <a:cs typeface="Segoe UI Semibold" panose="020B0702040204020203" pitchFamily="34" charset="0"/>
              </a:rPr>
              <a:t>With support for  –webkit-gradient</a:t>
            </a:r>
          </a:p>
        </p:txBody>
      </p:sp>
    </p:spTree>
    <p:extLst>
      <p:ext uri="{BB962C8B-B14F-4D97-AF65-F5344CB8AC3E}">
        <p14:creationId xmlns:p14="http://schemas.microsoft.com/office/powerpoint/2010/main" val="3967025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460223" y="886041"/>
            <a:ext cx="2174105" cy="3574745"/>
            <a:chOff x="4572001" y="739125"/>
            <a:chExt cx="2898807" cy="4766326"/>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7512"/>
            <a:stretch/>
          </p:blipFill>
          <p:spPr>
            <a:xfrm>
              <a:off x="4572001" y="739125"/>
              <a:ext cx="2898807" cy="4766326"/>
            </a:xfrm>
            <a:prstGeom prst="rect">
              <a:avLst/>
            </a:prstGeom>
          </p:spPr>
        </p:pic>
        <p:sp>
          <p:nvSpPr>
            <p:cNvPr id="8" name="TextBox 7"/>
            <p:cNvSpPr txBox="1"/>
            <p:nvPr/>
          </p:nvSpPr>
          <p:spPr>
            <a:xfrm>
              <a:off x="5024952" y="801581"/>
              <a:ext cx="1951816" cy="292388"/>
            </a:xfrm>
            <a:prstGeom prst="rect">
              <a:avLst/>
            </a:prstGeom>
            <a:solidFill>
              <a:srgbClr val="E6E6E6"/>
            </a:solidFill>
          </p:spPr>
          <p:txBody>
            <a:bodyPr wrap="none" rtlCol="0">
              <a:spAutoFit/>
            </a:bodyPr>
            <a:lstStyle/>
            <a:p>
              <a:r>
                <a:rPr lang="en-US" sz="825" b="1" dirty="0">
                  <a:solidFill>
                    <a:srgbClr val="A7A7A7"/>
                  </a:solidFill>
                </a:rPr>
                <a:t>www.</a:t>
              </a:r>
              <a:r>
                <a:rPr lang="en-US" sz="825" b="1" dirty="0">
                  <a:solidFill>
                    <a:srgbClr val="6B6B6B"/>
                  </a:solidFill>
                </a:rPr>
                <a:t>answers.com</a:t>
              </a:r>
              <a:r>
                <a:rPr lang="en-US" sz="825" b="1" dirty="0">
                  <a:solidFill>
                    <a:srgbClr val="A7A7A7"/>
                  </a:solidFill>
                </a:rPr>
                <a:t>/#page</a:t>
              </a:r>
            </a:p>
          </p:txBody>
        </p:sp>
      </p:grpSp>
      <p:pic>
        <p:nvPicPr>
          <p:cNvPr id="16" name="Content Placeholder 6"/>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2048810" y="890716"/>
            <a:ext cx="1971675" cy="3286125"/>
          </a:xfrm>
          <a:prstGeom prst="rect">
            <a:avLst/>
          </a:prstGeom>
        </p:spPr>
      </p:pic>
      <p:pic>
        <p:nvPicPr>
          <p:cNvPr id="17" name="Content Placeholder 7"/>
          <p:cNvPicPr>
            <a:picLocks noGrp="1" noChangeAspect="1"/>
          </p:cNvPicPr>
          <p:nvPr>
            <p:ph idx="13"/>
          </p:nvPr>
        </p:nvPicPr>
        <p:blipFill rotWithShape="1">
          <a:blip r:embed="rId4" cstate="print">
            <a:extLst>
              <a:ext uri="{28A0092B-C50C-407E-A947-70E740481C1C}">
                <a14:useLocalDpi xmlns:a14="http://schemas.microsoft.com/office/drawing/2010/main" val="0"/>
              </a:ext>
            </a:extLst>
          </a:blip>
          <a:srcRect b="9124"/>
          <a:stretch/>
        </p:blipFill>
        <p:spPr>
          <a:xfrm>
            <a:off x="4467365" y="1182814"/>
            <a:ext cx="2166962" cy="3282029"/>
          </a:xfrm>
          <a:ln>
            <a:noFill/>
          </a:ln>
        </p:spPr>
      </p:pic>
      <p:sp>
        <p:nvSpPr>
          <p:cNvPr id="18" name="TextBox 17"/>
          <p:cNvSpPr txBox="1"/>
          <p:nvPr/>
        </p:nvSpPr>
        <p:spPr>
          <a:xfrm>
            <a:off x="2100244" y="4459835"/>
            <a:ext cx="1920240" cy="637097"/>
          </a:xfrm>
          <a:prstGeom prst="rect">
            <a:avLst/>
          </a:prstGeom>
          <a:noFill/>
        </p:spPr>
        <p:txBody>
          <a:bodyPr wrap="square" lIns="137160" tIns="109728" rIns="137160" bIns="109728" rtlCol="0">
            <a:spAutoFit/>
          </a:bodyPr>
          <a:lstStyle/>
          <a:p>
            <a:pPr algn="ctr">
              <a:lnSpc>
                <a:spcPct val="90000"/>
              </a:lnSpc>
              <a:spcBef>
                <a:spcPts val="600"/>
              </a:spcBef>
            </a:pPr>
            <a:r>
              <a:rPr lang="en-US" sz="1500" b="1" dirty="0">
                <a:solidFill>
                  <a:srgbClr val="737373">
                    <a:lumMod val="50000"/>
                    <a:lumOff val="50000"/>
                  </a:srgbClr>
                </a:solidFill>
                <a:latin typeface="Segoe UI Semibold" panose="020B0702040204020203" pitchFamily="34" charset="0"/>
                <a:cs typeface="Segoe UI Semibold" panose="020B0702040204020203" pitchFamily="34" charset="0"/>
              </a:rPr>
              <a:t>WP 8.1 – swipe doesn’t work</a:t>
            </a:r>
          </a:p>
        </p:txBody>
      </p:sp>
      <p:sp>
        <p:nvSpPr>
          <p:cNvPr id="19" name="TextBox 18"/>
          <p:cNvSpPr txBox="1"/>
          <p:nvPr/>
        </p:nvSpPr>
        <p:spPr>
          <a:xfrm>
            <a:off x="4460221" y="4516163"/>
            <a:ext cx="2247761" cy="720197"/>
          </a:xfrm>
          <a:prstGeom prst="rect">
            <a:avLst/>
          </a:prstGeom>
          <a:noFill/>
        </p:spPr>
        <p:txBody>
          <a:bodyPr wrap="square" lIns="137160" tIns="109728" rIns="137160" bIns="109728" rtlCol="0">
            <a:spAutoFit/>
          </a:bodyPr>
          <a:lstStyle/>
          <a:p>
            <a:pPr algn="ctr">
              <a:lnSpc>
                <a:spcPct val="90000"/>
              </a:lnSpc>
              <a:spcBef>
                <a:spcPts val="600"/>
              </a:spcBef>
            </a:pPr>
            <a:r>
              <a:rPr lang="en-US" sz="1200" b="1" dirty="0">
                <a:solidFill>
                  <a:srgbClr val="737373">
                    <a:lumMod val="50000"/>
                    <a:lumOff val="50000"/>
                  </a:srgbClr>
                </a:solidFill>
                <a:latin typeface="Segoe UI Semibold" panose="020B0702040204020203" pitchFamily="34" charset="0"/>
                <a:cs typeface="Segoe UI Semibold" panose="020B0702040204020203" pitchFamily="34" charset="0"/>
              </a:rPr>
              <a:t>WP8.1 + GDR1:</a:t>
            </a:r>
            <a:br>
              <a:rPr lang="en-US" sz="1200" b="1" dirty="0">
                <a:solidFill>
                  <a:srgbClr val="737373">
                    <a:lumMod val="50000"/>
                    <a:lumOff val="50000"/>
                  </a:srgbClr>
                </a:solidFill>
                <a:latin typeface="Segoe UI Semibold" panose="020B0702040204020203" pitchFamily="34" charset="0"/>
                <a:cs typeface="Segoe UI Semibold" panose="020B0702040204020203" pitchFamily="34" charset="0"/>
              </a:rPr>
            </a:br>
            <a:r>
              <a:rPr lang="en-US" sz="1200" b="1" dirty="0">
                <a:solidFill>
                  <a:srgbClr val="737373">
                    <a:lumMod val="50000"/>
                    <a:lumOff val="50000"/>
                  </a:srgbClr>
                </a:solidFill>
                <a:latin typeface="Segoe UI Semibold" panose="020B0702040204020203" pitchFamily="34" charset="0"/>
                <a:cs typeface="Segoe UI Semibold" panose="020B0702040204020203" pitchFamily="34" charset="0"/>
              </a:rPr>
              <a:t>Swipe works with touch events support</a:t>
            </a:r>
          </a:p>
        </p:txBody>
      </p:sp>
    </p:spTree>
    <p:extLst>
      <p:ext uri="{BB962C8B-B14F-4D97-AF65-F5344CB8AC3E}">
        <p14:creationId xmlns:p14="http://schemas.microsoft.com/office/powerpoint/2010/main" val="1192174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Interoperable intersection</a:t>
            </a:r>
            <a:endParaRPr lang="en-US" dirty="0"/>
          </a:p>
        </p:txBody>
      </p:sp>
      <p:sp>
        <p:nvSpPr>
          <p:cNvPr id="4" name="Oval 3"/>
          <p:cNvSpPr/>
          <p:nvPr/>
        </p:nvSpPr>
        <p:spPr>
          <a:xfrm>
            <a:off x="2552147" y="1728593"/>
            <a:ext cx="2527309" cy="2547465"/>
          </a:xfrm>
          <a:prstGeom prst="ellipse">
            <a:avLst/>
          </a:prstGeom>
          <a:solidFill>
            <a:schemeClr val="accent1">
              <a:alpha val="5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5" name="Oval 4"/>
          <p:cNvSpPr/>
          <p:nvPr/>
        </p:nvSpPr>
        <p:spPr>
          <a:xfrm>
            <a:off x="2552147" y="1931792"/>
            <a:ext cx="2527309" cy="2547465"/>
          </a:xfrm>
          <a:prstGeom prst="ellipse">
            <a:avLst/>
          </a:prstGeom>
          <a:solidFill>
            <a:schemeClr val="accent1">
              <a:alpha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6" name="Oval 5"/>
          <p:cNvSpPr/>
          <p:nvPr/>
        </p:nvSpPr>
        <p:spPr>
          <a:xfrm>
            <a:off x="3712080" y="1728595"/>
            <a:ext cx="2527309" cy="2547465"/>
          </a:xfrm>
          <a:prstGeom prst="ellipse">
            <a:avLst/>
          </a:prstGeom>
          <a:solidFill>
            <a:schemeClr val="accent1">
              <a:alpha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7" name="Oval 6"/>
          <p:cNvSpPr/>
          <p:nvPr/>
        </p:nvSpPr>
        <p:spPr>
          <a:xfrm>
            <a:off x="3712079" y="2338199"/>
            <a:ext cx="2527309" cy="2547465"/>
          </a:xfrm>
          <a:prstGeom prst="ellipse">
            <a:avLst/>
          </a:prstGeom>
          <a:solidFill>
            <a:schemeClr val="accent1">
              <a:alpha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7020" y="3873633"/>
            <a:ext cx="819551" cy="80485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7020" y="1413808"/>
            <a:ext cx="759538" cy="80485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0512" y="3874489"/>
            <a:ext cx="802490" cy="804851"/>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60513" y="1413809"/>
            <a:ext cx="804851" cy="804851"/>
          </a:xfrm>
          <a:prstGeom prst="rect">
            <a:avLst/>
          </a:prstGeom>
        </p:spPr>
      </p:pic>
      <p:sp>
        <p:nvSpPr>
          <p:cNvPr id="12" name="Rounded Rectangle 11"/>
          <p:cNvSpPr/>
          <p:nvPr/>
        </p:nvSpPr>
        <p:spPr>
          <a:xfrm>
            <a:off x="1364582" y="1288544"/>
            <a:ext cx="3548277" cy="3547887"/>
          </a:xfrm>
          <a:prstGeom prst="roundRect">
            <a:avLst/>
          </a:prstGeom>
          <a:noFill/>
          <a:ln w="3810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dirty="0">
              <a:solidFill>
                <a:srgbClr val="737373">
                  <a:lumMod val="50000"/>
                  <a:lumOff val="50000"/>
                </a:srgbClr>
              </a:solidFill>
              <a:latin typeface="Signika" panose="02010003020600000004" pitchFamily="50" charset="0"/>
            </a:endParaRPr>
          </a:p>
        </p:txBody>
      </p:sp>
      <p:sp>
        <p:nvSpPr>
          <p:cNvPr id="13" name="TextBox 12"/>
          <p:cNvSpPr txBox="1"/>
          <p:nvPr/>
        </p:nvSpPr>
        <p:spPr>
          <a:xfrm rot="16200000">
            <a:off x="217014" y="2901099"/>
            <a:ext cx="1857496" cy="369332"/>
          </a:xfrm>
          <a:prstGeom prst="rect">
            <a:avLst/>
          </a:prstGeom>
          <a:noFill/>
          <a:ln>
            <a:noFill/>
          </a:ln>
        </p:spPr>
        <p:txBody>
          <a:bodyPr wrap="none" rtlCol="0">
            <a:spAutoFit/>
          </a:bodyPr>
          <a:lstStyle/>
          <a:p>
            <a:r>
              <a:rPr lang="en-US" dirty="0">
                <a:solidFill>
                  <a:srgbClr val="737373">
                    <a:lumMod val="50000"/>
                    <a:lumOff val="50000"/>
                  </a:srgbClr>
                </a:solidFill>
                <a:cs typeface="Segoe UI" panose="020B0502040204020203" pitchFamily="34" charset="0"/>
              </a:rPr>
              <a:t>The Mobile Web</a:t>
            </a:r>
          </a:p>
        </p:txBody>
      </p:sp>
      <p:sp>
        <p:nvSpPr>
          <p:cNvPr id="17" name="Oval 16"/>
          <p:cNvSpPr/>
          <p:nvPr/>
        </p:nvSpPr>
        <p:spPr>
          <a:xfrm>
            <a:off x="2552146" y="1874502"/>
            <a:ext cx="2314481" cy="2408872"/>
          </a:xfrm>
          <a:custGeom>
            <a:avLst/>
            <a:gdLst>
              <a:gd name="connsiteX0" fmla="*/ 0 w 2527309"/>
              <a:gd name="connsiteY0" fmla="*/ 1172133 h 2344266"/>
              <a:gd name="connsiteX1" fmla="*/ 1263655 w 2527309"/>
              <a:gd name="connsiteY1" fmla="*/ 0 h 2344266"/>
              <a:gd name="connsiteX2" fmla="*/ 2527310 w 2527309"/>
              <a:gd name="connsiteY2" fmla="*/ 1172133 h 2344266"/>
              <a:gd name="connsiteX3" fmla="*/ 1263655 w 2527309"/>
              <a:gd name="connsiteY3" fmla="*/ 2344266 h 2344266"/>
              <a:gd name="connsiteX4" fmla="*/ 0 w 2527309"/>
              <a:gd name="connsiteY4" fmla="*/ 1172133 h 2344266"/>
              <a:gd name="connsiteX0" fmla="*/ 0 w 2531411"/>
              <a:gd name="connsiteY0" fmla="*/ 1282954 h 2455087"/>
              <a:gd name="connsiteX1" fmla="*/ 1263655 w 2531411"/>
              <a:gd name="connsiteY1" fmla="*/ 110821 h 2455087"/>
              <a:gd name="connsiteX2" fmla="*/ 1654095 w 2531411"/>
              <a:gd name="connsiteY2" fmla="*/ 181564 h 2455087"/>
              <a:gd name="connsiteX3" fmla="*/ 2527310 w 2531411"/>
              <a:gd name="connsiteY3" fmla="*/ 1282954 h 2455087"/>
              <a:gd name="connsiteX4" fmla="*/ 1263655 w 2531411"/>
              <a:gd name="connsiteY4" fmla="*/ 2455087 h 2455087"/>
              <a:gd name="connsiteX5" fmla="*/ 0 w 2531411"/>
              <a:gd name="connsiteY5" fmla="*/ 1282954 h 2455087"/>
              <a:gd name="connsiteX0" fmla="*/ 0 w 2531411"/>
              <a:gd name="connsiteY0" fmla="*/ 1236447 h 2408580"/>
              <a:gd name="connsiteX1" fmla="*/ 1263655 w 2531411"/>
              <a:gd name="connsiteY1" fmla="*/ 64314 h 2408580"/>
              <a:gd name="connsiteX2" fmla="*/ 1654095 w 2531411"/>
              <a:gd name="connsiteY2" fmla="*/ 135057 h 2408580"/>
              <a:gd name="connsiteX3" fmla="*/ 2527310 w 2531411"/>
              <a:gd name="connsiteY3" fmla="*/ 1236447 h 2408580"/>
              <a:gd name="connsiteX4" fmla="*/ 1263655 w 2531411"/>
              <a:gd name="connsiteY4" fmla="*/ 2408580 h 2408580"/>
              <a:gd name="connsiteX5" fmla="*/ 0 w 2531411"/>
              <a:gd name="connsiteY5" fmla="*/ 1236447 h 2408580"/>
              <a:gd name="connsiteX0" fmla="*/ 0 w 2530545"/>
              <a:gd name="connsiteY0" fmla="*/ 1236447 h 2408580"/>
              <a:gd name="connsiteX1" fmla="*/ 1263655 w 2530545"/>
              <a:gd name="connsiteY1" fmla="*/ 64314 h 2408580"/>
              <a:gd name="connsiteX2" fmla="*/ 1654095 w 2530545"/>
              <a:gd name="connsiteY2" fmla="*/ 135057 h 2408580"/>
              <a:gd name="connsiteX3" fmla="*/ 2527310 w 2530545"/>
              <a:gd name="connsiteY3" fmla="*/ 1236447 h 2408580"/>
              <a:gd name="connsiteX4" fmla="*/ 1263655 w 2530545"/>
              <a:gd name="connsiteY4" fmla="*/ 2408580 h 2408580"/>
              <a:gd name="connsiteX5" fmla="*/ 0 w 2530545"/>
              <a:gd name="connsiteY5" fmla="*/ 1236447 h 2408580"/>
              <a:gd name="connsiteX0" fmla="*/ 0 w 2530545"/>
              <a:gd name="connsiteY0" fmla="*/ 1173767 h 2345900"/>
              <a:gd name="connsiteX1" fmla="*/ 1263655 w 2530545"/>
              <a:gd name="connsiteY1" fmla="*/ 1634 h 2345900"/>
              <a:gd name="connsiteX2" fmla="*/ 1654095 w 2530545"/>
              <a:gd name="connsiteY2" fmla="*/ 72377 h 2345900"/>
              <a:gd name="connsiteX3" fmla="*/ 2527310 w 2530545"/>
              <a:gd name="connsiteY3" fmla="*/ 1173767 h 2345900"/>
              <a:gd name="connsiteX4" fmla="*/ 1263655 w 2530545"/>
              <a:gd name="connsiteY4" fmla="*/ 2345900 h 2345900"/>
              <a:gd name="connsiteX5" fmla="*/ 0 w 2530545"/>
              <a:gd name="connsiteY5" fmla="*/ 1173767 h 2345900"/>
              <a:gd name="connsiteX0" fmla="*/ 0 w 2537386"/>
              <a:gd name="connsiteY0" fmla="*/ 1173767 h 2345900"/>
              <a:gd name="connsiteX1" fmla="*/ 1263655 w 2537386"/>
              <a:gd name="connsiteY1" fmla="*/ 1634 h 2345900"/>
              <a:gd name="connsiteX2" fmla="*/ 1654095 w 2537386"/>
              <a:gd name="connsiteY2" fmla="*/ 72377 h 2345900"/>
              <a:gd name="connsiteX3" fmla="*/ 1846119 w 2537386"/>
              <a:gd name="connsiteY3" fmla="*/ 236969 h 2345900"/>
              <a:gd name="connsiteX4" fmla="*/ 2527310 w 2537386"/>
              <a:gd name="connsiteY4" fmla="*/ 1173767 h 2345900"/>
              <a:gd name="connsiteX5" fmla="*/ 1263655 w 2537386"/>
              <a:gd name="connsiteY5" fmla="*/ 2345900 h 2345900"/>
              <a:gd name="connsiteX6" fmla="*/ 0 w 2537386"/>
              <a:gd name="connsiteY6" fmla="*/ 1173767 h 2345900"/>
              <a:gd name="connsiteX0" fmla="*/ 0 w 2537257"/>
              <a:gd name="connsiteY0" fmla="*/ 1282915 h 2455048"/>
              <a:gd name="connsiteX1" fmla="*/ 1263655 w 2537257"/>
              <a:gd name="connsiteY1" fmla="*/ 110782 h 2455048"/>
              <a:gd name="connsiteX2" fmla="*/ 1654095 w 2537257"/>
              <a:gd name="connsiteY2" fmla="*/ 181525 h 2455048"/>
              <a:gd name="connsiteX3" fmla="*/ 1836975 w 2537257"/>
              <a:gd name="connsiteY3" fmla="*/ 53509 h 2455048"/>
              <a:gd name="connsiteX4" fmla="*/ 2527310 w 2537257"/>
              <a:gd name="connsiteY4" fmla="*/ 1282915 h 2455048"/>
              <a:gd name="connsiteX5" fmla="*/ 1263655 w 2537257"/>
              <a:gd name="connsiteY5" fmla="*/ 2455048 h 2455048"/>
              <a:gd name="connsiteX6" fmla="*/ 0 w 2537257"/>
              <a:gd name="connsiteY6" fmla="*/ 1282915 h 2455048"/>
              <a:gd name="connsiteX0" fmla="*/ 0 w 2537257"/>
              <a:gd name="connsiteY0" fmla="*/ 1229406 h 2401539"/>
              <a:gd name="connsiteX1" fmla="*/ 1263655 w 2537257"/>
              <a:gd name="connsiteY1" fmla="*/ 57273 h 2401539"/>
              <a:gd name="connsiteX2" fmla="*/ 1654095 w 2537257"/>
              <a:gd name="connsiteY2" fmla="*/ 128016 h 2401539"/>
              <a:gd name="connsiteX3" fmla="*/ 1836975 w 2537257"/>
              <a:gd name="connsiteY3" fmla="*/ 0 h 2401539"/>
              <a:gd name="connsiteX4" fmla="*/ 2527310 w 2537257"/>
              <a:gd name="connsiteY4" fmla="*/ 1229406 h 2401539"/>
              <a:gd name="connsiteX5" fmla="*/ 1263655 w 2537257"/>
              <a:gd name="connsiteY5" fmla="*/ 2401539 h 2401539"/>
              <a:gd name="connsiteX6" fmla="*/ 0 w 2537257"/>
              <a:gd name="connsiteY6" fmla="*/ 1229406 h 2401539"/>
              <a:gd name="connsiteX0" fmla="*/ 0 w 2541925"/>
              <a:gd name="connsiteY0" fmla="*/ 1229406 h 2401539"/>
              <a:gd name="connsiteX1" fmla="*/ 1263655 w 2541925"/>
              <a:gd name="connsiteY1" fmla="*/ 57273 h 2401539"/>
              <a:gd name="connsiteX2" fmla="*/ 1654095 w 2541925"/>
              <a:gd name="connsiteY2" fmla="*/ 128016 h 2401539"/>
              <a:gd name="connsiteX3" fmla="*/ 1836975 w 2541925"/>
              <a:gd name="connsiteY3" fmla="*/ 0 h 2401539"/>
              <a:gd name="connsiteX4" fmla="*/ 2527310 w 2541925"/>
              <a:gd name="connsiteY4" fmla="*/ 1229406 h 2401539"/>
              <a:gd name="connsiteX5" fmla="*/ 1263655 w 2541925"/>
              <a:gd name="connsiteY5" fmla="*/ 2401539 h 2401539"/>
              <a:gd name="connsiteX6" fmla="*/ 0 w 2541925"/>
              <a:gd name="connsiteY6" fmla="*/ 1229406 h 2401539"/>
              <a:gd name="connsiteX0" fmla="*/ 0 w 2541925"/>
              <a:gd name="connsiteY0" fmla="*/ 1229415 h 2401548"/>
              <a:gd name="connsiteX1" fmla="*/ 1263655 w 2541925"/>
              <a:gd name="connsiteY1" fmla="*/ 57282 h 2401548"/>
              <a:gd name="connsiteX2" fmla="*/ 1654095 w 2541925"/>
              <a:gd name="connsiteY2" fmla="*/ 128025 h 2401548"/>
              <a:gd name="connsiteX3" fmla="*/ 1836975 w 2541925"/>
              <a:gd name="connsiteY3" fmla="*/ 9 h 2401548"/>
              <a:gd name="connsiteX4" fmla="*/ 2527310 w 2541925"/>
              <a:gd name="connsiteY4" fmla="*/ 1229415 h 2401548"/>
              <a:gd name="connsiteX5" fmla="*/ 1263655 w 2541925"/>
              <a:gd name="connsiteY5" fmla="*/ 2401548 h 2401548"/>
              <a:gd name="connsiteX6" fmla="*/ 0 w 2541925"/>
              <a:gd name="connsiteY6" fmla="*/ 1229415 h 2401548"/>
              <a:gd name="connsiteX0" fmla="*/ 0 w 2541925"/>
              <a:gd name="connsiteY0" fmla="*/ 1229424 h 2401557"/>
              <a:gd name="connsiteX1" fmla="*/ 1263655 w 2541925"/>
              <a:gd name="connsiteY1" fmla="*/ 57291 h 2401557"/>
              <a:gd name="connsiteX2" fmla="*/ 1654095 w 2541925"/>
              <a:gd name="connsiteY2" fmla="*/ 128034 h 2401557"/>
              <a:gd name="connsiteX3" fmla="*/ 1836975 w 2541925"/>
              <a:gd name="connsiteY3" fmla="*/ 18 h 2401557"/>
              <a:gd name="connsiteX4" fmla="*/ 2527310 w 2541925"/>
              <a:gd name="connsiteY4" fmla="*/ 1229424 h 2401557"/>
              <a:gd name="connsiteX5" fmla="*/ 1263655 w 2541925"/>
              <a:gd name="connsiteY5" fmla="*/ 2401557 h 2401557"/>
              <a:gd name="connsiteX6" fmla="*/ 0 w 2541925"/>
              <a:gd name="connsiteY6" fmla="*/ 1229424 h 2401557"/>
              <a:gd name="connsiteX0" fmla="*/ 0 w 2541925"/>
              <a:gd name="connsiteY0" fmla="*/ 1229424 h 2401557"/>
              <a:gd name="connsiteX1" fmla="*/ 1263655 w 2541925"/>
              <a:gd name="connsiteY1" fmla="*/ 57291 h 2401557"/>
              <a:gd name="connsiteX2" fmla="*/ 1654095 w 2541925"/>
              <a:gd name="connsiteY2" fmla="*/ 128034 h 2401557"/>
              <a:gd name="connsiteX3" fmla="*/ 1836975 w 2541925"/>
              <a:gd name="connsiteY3" fmla="*/ 18 h 2401557"/>
              <a:gd name="connsiteX4" fmla="*/ 2527310 w 2541925"/>
              <a:gd name="connsiteY4" fmla="*/ 1229424 h 2401557"/>
              <a:gd name="connsiteX5" fmla="*/ 1263655 w 2541925"/>
              <a:gd name="connsiteY5" fmla="*/ 2401557 h 2401557"/>
              <a:gd name="connsiteX6" fmla="*/ 0 w 2541925"/>
              <a:gd name="connsiteY6" fmla="*/ 1229424 h 2401557"/>
              <a:gd name="connsiteX0" fmla="*/ 0 w 2333381"/>
              <a:gd name="connsiteY0" fmla="*/ 1229424 h 2417239"/>
              <a:gd name="connsiteX1" fmla="*/ 1263655 w 2333381"/>
              <a:gd name="connsiteY1" fmla="*/ 57291 h 2417239"/>
              <a:gd name="connsiteX2" fmla="*/ 1654095 w 2333381"/>
              <a:gd name="connsiteY2" fmla="*/ 128034 h 2417239"/>
              <a:gd name="connsiteX3" fmla="*/ 1836975 w 2333381"/>
              <a:gd name="connsiteY3" fmla="*/ 18 h 2417239"/>
              <a:gd name="connsiteX4" fmla="*/ 2307854 w 2333381"/>
              <a:gd name="connsiteY4" fmla="*/ 475959 h 2417239"/>
              <a:gd name="connsiteX5" fmla="*/ 1263655 w 2333381"/>
              <a:gd name="connsiteY5" fmla="*/ 2401557 h 2417239"/>
              <a:gd name="connsiteX6" fmla="*/ 0 w 2333381"/>
              <a:gd name="connsiteY6" fmla="*/ 1229424 h 2417239"/>
              <a:gd name="connsiteX0" fmla="*/ 0 w 2314481"/>
              <a:gd name="connsiteY0" fmla="*/ 1229424 h 2417239"/>
              <a:gd name="connsiteX1" fmla="*/ 1263655 w 2314481"/>
              <a:gd name="connsiteY1" fmla="*/ 57291 h 2417239"/>
              <a:gd name="connsiteX2" fmla="*/ 1654095 w 2314481"/>
              <a:gd name="connsiteY2" fmla="*/ 128034 h 2417239"/>
              <a:gd name="connsiteX3" fmla="*/ 1836975 w 2314481"/>
              <a:gd name="connsiteY3" fmla="*/ 18 h 2417239"/>
              <a:gd name="connsiteX4" fmla="*/ 2307854 w 2314481"/>
              <a:gd name="connsiteY4" fmla="*/ 475959 h 2417239"/>
              <a:gd name="connsiteX5" fmla="*/ 1263655 w 2314481"/>
              <a:gd name="connsiteY5" fmla="*/ 2401557 h 2417239"/>
              <a:gd name="connsiteX6" fmla="*/ 0 w 2314481"/>
              <a:gd name="connsiteY6" fmla="*/ 1229424 h 2417239"/>
              <a:gd name="connsiteX0" fmla="*/ 0 w 2314481"/>
              <a:gd name="connsiteY0" fmla="*/ 1229424 h 2417239"/>
              <a:gd name="connsiteX1" fmla="*/ 1263655 w 2314481"/>
              <a:gd name="connsiteY1" fmla="*/ 57291 h 2417239"/>
              <a:gd name="connsiteX2" fmla="*/ 1654095 w 2314481"/>
              <a:gd name="connsiteY2" fmla="*/ 128034 h 2417239"/>
              <a:gd name="connsiteX3" fmla="*/ 1836975 w 2314481"/>
              <a:gd name="connsiteY3" fmla="*/ 18 h 2417239"/>
              <a:gd name="connsiteX4" fmla="*/ 2307854 w 2314481"/>
              <a:gd name="connsiteY4" fmla="*/ 475959 h 2417239"/>
              <a:gd name="connsiteX5" fmla="*/ 1263655 w 2314481"/>
              <a:gd name="connsiteY5" fmla="*/ 2401557 h 2417239"/>
              <a:gd name="connsiteX6" fmla="*/ 0 w 2314481"/>
              <a:gd name="connsiteY6" fmla="*/ 1229424 h 2417239"/>
              <a:gd name="connsiteX0" fmla="*/ 166 w 2314647"/>
              <a:gd name="connsiteY0" fmla="*/ 1229424 h 2420629"/>
              <a:gd name="connsiteX1" fmla="*/ 1263821 w 2314647"/>
              <a:gd name="connsiteY1" fmla="*/ 57291 h 2420629"/>
              <a:gd name="connsiteX2" fmla="*/ 1654261 w 2314647"/>
              <a:gd name="connsiteY2" fmla="*/ 128034 h 2420629"/>
              <a:gd name="connsiteX3" fmla="*/ 1837141 w 2314647"/>
              <a:gd name="connsiteY3" fmla="*/ 18 h 2420629"/>
              <a:gd name="connsiteX4" fmla="*/ 2308020 w 2314647"/>
              <a:gd name="connsiteY4" fmla="*/ 475959 h 2420629"/>
              <a:gd name="connsiteX5" fmla="*/ 1344289 w 2314647"/>
              <a:gd name="connsiteY5" fmla="*/ 2408872 h 2420629"/>
              <a:gd name="connsiteX6" fmla="*/ 166 w 2314647"/>
              <a:gd name="connsiteY6" fmla="*/ 1229424 h 2420629"/>
              <a:gd name="connsiteX0" fmla="*/ 166 w 2314647"/>
              <a:gd name="connsiteY0" fmla="*/ 1229424 h 2876820"/>
              <a:gd name="connsiteX1" fmla="*/ 1263821 w 2314647"/>
              <a:gd name="connsiteY1" fmla="*/ 57291 h 2876820"/>
              <a:gd name="connsiteX2" fmla="*/ 1654261 w 2314647"/>
              <a:gd name="connsiteY2" fmla="*/ 128034 h 2876820"/>
              <a:gd name="connsiteX3" fmla="*/ 1837141 w 2314647"/>
              <a:gd name="connsiteY3" fmla="*/ 18 h 2876820"/>
              <a:gd name="connsiteX4" fmla="*/ 2308020 w 2314647"/>
              <a:gd name="connsiteY4" fmla="*/ 475959 h 2876820"/>
              <a:gd name="connsiteX5" fmla="*/ 1344289 w 2314647"/>
              <a:gd name="connsiteY5" fmla="*/ 2408872 h 2876820"/>
              <a:gd name="connsiteX6" fmla="*/ 166 w 2314647"/>
              <a:gd name="connsiteY6" fmla="*/ 1229424 h 2876820"/>
              <a:gd name="connsiteX0" fmla="*/ 166 w 2314647"/>
              <a:gd name="connsiteY0" fmla="*/ 1229424 h 2912192"/>
              <a:gd name="connsiteX1" fmla="*/ 1263821 w 2314647"/>
              <a:gd name="connsiteY1" fmla="*/ 57291 h 2912192"/>
              <a:gd name="connsiteX2" fmla="*/ 1654261 w 2314647"/>
              <a:gd name="connsiteY2" fmla="*/ 128034 h 2912192"/>
              <a:gd name="connsiteX3" fmla="*/ 1837141 w 2314647"/>
              <a:gd name="connsiteY3" fmla="*/ 18 h 2912192"/>
              <a:gd name="connsiteX4" fmla="*/ 2308020 w 2314647"/>
              <a:gd name="connsiteY4" fmla="*/ 475959 h 2912192"/>
              <a:gd name="connsiteX5" fmla="*/ 1344289 w 2314647"/>
              <a:gd name="connsiteY5" fmla="*/ 2408872 h 2912192"/>
              <a:gd name="connsiteX6" fmla="*/ 166 w 2314647"/>
              <a:gd name="connsiteY6" fmla="*/ 1229424 h 2912192"/>
              <a:gd name="connsiteX0" fmla="*/ 166 w 2314647"/>
              <a:gd name="connsiteY0" fmla="*/ 1229424 h 2408957"/>
              <a:gd name="connsiteX1" fmla="*/ 1263821 w 2314647"/>
              <a:gd name="connsiteY1" fmla="*/ 57291 h 2408957"/>
              <a:gd name="connsiteX2" fmla="*/ 1654261 w 2314647"/>
              <a:gd name="connsiteY2" fmla="*/ 128034 h 2408957"/>
              <a:gd name="connsiteX3" fmla="*/ 1837141 w 2314647"/>
              <a:gd name="connsiteY3" fmla="*/ 18 h 2408957"/>
              <a:gd name="connsiteX4" fmla="*/ 2308020 w 2314647"/>
              <a:gd name="connsiteY4" fmla="*/ 475959 h 2408957"/>
              <a:gd name="connsiteX5" fmla="*/ 1344289 w 2314647"/>
              <a:gd name="connsiteY5" fmla="*/ 2408872 h 2408957"/>
              <a:gd name="connsiteX6" fmla="*/ 166 w 2314647"/>
              <a:gd name="connsiteY6" fmla="*/ 1229424 h 2408957"/>
              <a:gd name="connsiteX0" fmla="*/ 166 w 2314647"/>
              <a:gd name="connsiteY0" fmla="*/ 1229424 h 2408980"/>
              <a:gd name="connsiteX1" fmla="*/ 1263821 w 2314647"/>
              <a:gd name="connsiteY1" fmla="*/ 57291 h 2408980"/>
              <a:gd name="connsiteX2" fmla="*/ 1654261 w 2314647"/>
              <a:gd name="connsiteY2" fmla="*/ 128034 h 2408980"/>
              <a:gd name="connsiteX3" fmla="*/ 1837141 w 2314647"/>
              <a:gd name="connsiteY3" fmla="*/ 18 h 2408980"/>
              <a:gd name="connsiteX4" fmla="*/ 2308020 w 2314647"/>
              <a:gd name="connsiteY4" fmla="*/ 475959 h 2408980"/>
              <a:gd name="connsiteX5" fmla="*/ 1344289 w 2314647"/>
              <a:gd name="connsiteY5" fmla="*/ 2408872 h 2408980"/>
              <a:gd name="connsiteX6" fmla="*/ 166 w 2314647"/>
              <a:gd name="connsiteY6" fmla="*/ 1229424 h 2408980"/>
              <a:gd name="connsiteX0" fmla="*/ 166 w 2314647"/>
              <a:gd name="connsiteY0" fmla="*/ 1229424 h 2408872"/>
              <a:gd name="connsiteX1" fmla="*/ 1263821 w 2314647"/>
              <a:gd name="connsiteY1" fmla="*/ 57291 h 2408872"/>
              <a:gd name="connsiteX2" fmla="*/ 1654261 w 2314647"/>
              <a:gd name="connsiteY2" fmla="*/ 128034 h 2408872"/>
              <a:gd name="connsiteX3" fmla="*/ 1837141 w 2314647"/>
              <a:gd name="connsiteY3" fmla="*/ 18 h 2408872"/>
              <a:gd name="connsiteX4" fmla="*/ 2308020 w 2314647"/>
              <a:gd name="connsiteY4" fmla="*/ 475959 h 2408872"/>
              <a:gd name="connsiteX5" fmla="*/ 1344289 w 2314647"/>
              <a:gd name="connsiteY5" fmla="*/ 2408872 h 2408872"/>
              <a:gd name="connsiteX6" fmla="*/ 166 w 2314647"/>
              <a:gd name="connsiteY6" fmla="*/ 1229424 h 2408872"/>
              <a:gd name="connsiteX0" fmla="*/ 166 w 2314647"/>
              <a:gd name="connsiteY0" fmla="*/ 1229424 h 2417365"/>
              <a:gd name="connsiteX1" fmla="*/ 1263821 w 2314647"/>
              <a:gd name="connsiteY1" fmla="*/ 57291 h 2417365"/>
              <a:gd name="connsiteX2" fmla="*/ 1654261 w 2314647"/>
              <a:gd name="connsiteY2" fmla="*/ 128034 h 2417365"/>
              <a:gd name="connsiteX3" fmla="*/ 1837141 w 2314647"/>
              <a:gd name="connsiteY3" fmla="*/ 18 h 2417365"/>
              <a:gd name="connsiteX4" fmla="*/ 2308020 w 2314647"/>
              <a:gd name="connsiteY4" fmla="*/ 475959 h 2417365"/>
              <a:gd name="connsiteX5" fmla="*/ 1344289 w 2314647"/>
              <a:gd name="connsiteY5" fmla="*/ 2408872 h 2417365"/>
              <a:gd name="connsiteX6" fmla="*/ 166 w 2314647"/>
              <a:gd name="connsiteY6" fmla="*/ 1229424 h 2417365"/>
              <a:gd name="connsiteX0" fmla="*/ 166 w 2314647"/>
              <a:gd name="connsiteY0" fmla="*/ 1229424 h 2417365"/>
              <a:gd name="connsiteX1" fmla="*/ 1263821 w 2314647"/>
              <a:gd name="connsiteY1" fmla="*/ 57291 h 2417365"/>
              <a:gd name="connsiteX2" fmla="*/ 1654261 w 2314647"/>
              <a:gd name="connsiteY2" fmla="*/ 128034 h 2417365"/>
              <a:gd name="connsiteX3" fmla="*/ 1837141 w 2314647"/>
              <a:gd name="connsiteY3" fmla="*/ 18 h 2417365"/>
              <a:gd name="connsiteX4" fmla="*/ 2308020 w 2314647"/>
              <a:gd name="connsiteY4" fmla="*/ 475959 h 2417365"/>
              <a:gd name="connsiteX5" fmla="*/ 1344289 w 2314647"/>
              <a:gd name="connsiteY5" fmla="*/ 2408872 h 2417365"/>
              <a:gd name="connsiteX6" fmla="*/ 166 w 2314647"/>
              <a:gd name="connsiteY6" fmla="*/ 1229424 h 2417365"/>
              <a:gd name="connsiteX0" fmla="*/ 166 w 2314647"/>
              <a:gd name="connsiteY0" fmla="*/ 1229424 h 2417365"/>
              <a:gd name="connsiteX1" fmla="*/ 1263821 w 2314647"/>
              <a:gd name="connsiteY1" fmla="*/ 57291 h 2417365"/>
              <a:gd name="connsiteX2" fmla="*/ 1654261 w 2314647"/>
              <a:gd name="connsiteY2" fmla="*/ 128034 h 2417365"/>
              <a:gd name="connsiteX3" fmla="*/ 1837141 w 2314647"/>
              <a:gd name="connsiteY3" fmla="*/ 18 h 2417365"/>
              <a:gd name="connsiteX4" fmla="*/ 2308020 w 2314647"/>
              <a:gd name="connsiteY4" fmla="*/ 475959 h 2417365"/>
              <a:gd name="connsiteX5" fmla="*/ 1344289 w 2314647"/>
              <a:gd name="connsiteY5" fmla="*/ 2408872 h 2417365"/>
              <a:gd name="connsiteX6" fmla="*/ 166 w 2314647"/>
              <a:gd name="connsiteY6" fmla="*/ 1229424 h 2417365"/>
              <a:gd name="connsiteX0" fmla="*/ 166 w 2314647"/>
              <a:gd name="connsiteY0" fmla="*/ 1229424 h 2408872"/>
              <a:gd name="connsiteX1" fmla="*/ 1263821 w 2314647"/>
              <a:gd name="connsiteY1" fmla="*/ 57291 h 2408872"/>
              <a:gd name="connsiteX2" fmla="*/ 1654261 w 2314647"/>
              <a:gd name="connsiteY2" fmla="*/ 128034 h 2408872"/>
              <a:gd name="connsiteX3" fmla="*/ 1837141 w 2314647"/>
              <a:gd name="connsiteY3" fmla="*/ 18 h 2408872"/>
              <a:gd name="connsiteX4" fmla="*/ 2308020 w 2314647"/>
              <a:gd name="connsiteY4" fmla="*/ 475959 h 2408872"/>
              <a:gd name="connsiteX5" fmla="*/ 1344289 w 2314647"/>
              <a:gd name="connsiteY5" fmla="*/ 2408872 h 2408872"/>
              <a:gd name="connsiteX6" fmla="*/ 166 w 2314647"/>
              <a:gd name="connsiteY6" fmla="*/ 1229424 h 2408872"/>
              <a:gd name="connsiteX0" fmla="*/ 0 w 2314481"/>
              <a:gd name="connsiteY0" fmla="*/ 1229424 h 2408872"/>
              <a:gd name="connsiteX1" fmla="*/ 1263655 w 2314481"/>
              <a:gd name="connsiteY1" fmla="*/ 57291 h 2408872"/>
              <a:gd name="connsiteX2" fmla="*/ 1654095 w 2314481"/>
              <a:gd name="connsiteY2" fmla="*/ 128034 h 2408872"/>
              <a:gd name="connsiteX3" fmla="*/ 1836975 w 2314481"/>
              <a:gd name="connsiteY3" fmla="*/ 18 h 2408872"/>
              <a:gd name="connsiteX4" fmla="*/ 2307854 w 2314481"/>
              <a:gd name="connsiteY4" fmla="*/ 475959 h 2408872"/>
              <a:gd name="connsiteX5" fmla="*/ 1344123 w 2314481"/>
              <a:gd name="connsiteY5" fmla="*/ 2408872 h 2408872"/>
              <a:gd name="connsiteX6" fmla="*/ 0 w 2314481"/>
              <a:gd name="connsiteY6" fmla="*/ 1229424 h 2408872"/>
              <a:gd name="connsiteX0" fmla="*/ 0 w 2314481"/>
              <a:gd name="connsiteY0" fmla="*/ 1229424 h 2408872"/>
              <a:gd name="connsiteX1" fmla="*/ 1263655 w 2314481"/>
              <a:gd name="connsiteY1" fmla="*/ 57291 h 2408872"/>
              <a:gd name="connsiteX2" fmla="*/ 1654095 w 2314481"/>
              <a:gd name="connsiteY2" fmla="*/ 128034 h 2408872"/>
              <a:gd name="connsiteX3" fmla="*/ 1836975 w 2314481"/>
              <a:gd name="connsiteY3" fmla="*/ 18 h 2408872"/>
              <a:gd name="connsiteX4" fmla="*/ 2307854 w 2314481"/>
              <a:gd name="connsiteY4" fmla="*/ 475959 h 2408872"/>
              <a:gd name="connsiteX5" fmla="*/ 1344123 w 2314481"/>
              <a:gd name="connsiteY5" fmla="*/ 2408872 h 2408872"/>
              <a:gd name="connsiteX6" fmla="*/ 0 w 2314481"/>
              <a:gd name="connsiteY6" fmla="*/ 1229424 h 2408872"/>
              <a:gd name="connsiteX0" fmla="*/ 0 w 2314481"/>
              <a:gd name="connsiteY0" fmla="*/ 1229424 h 2408872"/>
              <a:gd name="connsiteX1" fmla="*/ 1263655 w 2314481"/>
              <a:gd name="connsiteY1" fmla="*/ 57291 h 2408872"/>
              <a:gd name="connsiteX2" fmla="*/ 1654095 w 2314481"/>
              <a:gd name="connsiteY2" fmla="*/ 128034 h 2408872"/>
              <a:gd name="connsiteX3" fmla="*/ 1836975 w 2314481"/>
              <a:gd name="connsiteY3" fmla="*/ 18 h 2408872"/>
              <a:gd name="connsiteX4" fmla="*/ 2307854 w 2314481"/>
              <a:gd name="connsiteY4" fmla="*/ 475959 h 2408872"/>
              <a:gd name="connsiteX5" fmla="*/ 1344123 w 2314481"/>
              <a:gd name="connsiteY5" fmla="*/ 2408872 h 2408872"/>
              <a:gd name="connsiteX6" fmla="*/ 0 w 2314481"/>
              <a:gd name="connsiteY6" fmla="*/ 1229424 h 240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4481" h="2408872">
                <a:moveTo>
                  <a:pt x="0" y="1229424"/>
                </a:moveTo>
                <a:cubicBezTo>
                  <a:pt x="5508" y="515878"/>
                  <a:pt x="786804" y="21400"/>
                  <a:pt x="1263655" y="57291"/>
                </a:cubicBezTo>
                <a:cubicBezTo>
                  <a:pt x="1740506" y="93182"/>
                  <a:pt x="1652268" y="136437"/>
                  <a:pt x="1654095" y="128034"/>
                </a:cubicBezTo>
                <a:cubicBezTo>
                  <a:pt x="1696403" y="83912"/>
                  <a:pt x="1838981" y="-1429"/>
                  <a:pt x="1836975" y="18"/>
                </a:cubicBezTo>
                <a:cubicBezTo>
                  <a:pt x="2220255" y="183583"/>
                  <a:pt x="2346409" y="453655"/>
                  <a:pt x="2307854" y="475959"/>
                </a:cubicBezTo>
                <a:cubicBezTo>
                  <a:pt x="1998636" y="520209"/>
                  <a:pt x="737254" y="905287"/>
                  <a:pt x="1344123" y="2408872"/>
                </a:cubicBezTo>
                <a:cubicBezTo>
                  <a:pt x="375705" y="2330798"/>
                  <a:pt x="171066" y="1873602"/>
                  <a:pt x="0" y="1229424"/>
                </a:cubicBezTo>
                <a:close/>
              </a:path>
            </a:pathLst>
          </a:custGeom>
          <a:solidFill>
            <a:schemeClr val="accent5">
              <a:alpha val="5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18" name="Oval 17"/>
          <p:cNvSpPr/>
          <p:nvPr/>
        </p:nvSpPr>
        <p:spPr>
          <a:xfrm>
            <a:off x="4033968" y="3322930"/>
            <a:ext cx="2194945" cy="1563555"/>
          </a:xfrm>
          <a:custGeom>
            <a:avLst/>
            <a:gdLst>
              <a:gd name="connsiteX0" fmla="*/ 0 w 2527309"/>
              <a:gd name="connsiteY0" fmla="*/ 1273733 h 2547465"/>
              <a:gd name="connsiteX1" fmla="*/ 1263655 w 2527309"/>
              <a:gd name="connsiteY1" fmla="*/ 0 h 2547465"/>
              <a:gd name="connsiteX2" fmla="*/ 2527310 w 2527309"/>
              <a:gd name="connsiteY2" fmla="*/ 1273733 h 2547465"/>
              <a:gd name="connsiteX3" fmla="*/ 1263655 w 2527309"/>
              <a:gd name="connsiteY3" fmla="*/ 2547466 h 2547465"/>
              <a:gd name="connsiteX4" fmla="*/ 0 w 2527309"/>
              <a:gd name="connsiteY4" fmla="*/ 1273733 h 2547465"/>
              <a:gd name="connsiteX0" fmla="*/ 1512 w 2528822"/>
              <a:gd name="connsiteY0" fmla="*/ 203167 h 1476900"/>
              <a:gd name="connsiteX1" fmla="*/ 1479351 w 2528822"/>
              <a:gd name="connsiteY1" fmla="*/ 848851 h 1476900"/>
              <a:gd name="connsiteX2" fmla="*/ 2528822 w 2528822"/>
              <a:gd name="connsiteY2" fmla="*/ 203167 h 1476900"/>
              <a:gd name="connsiteX3" fmla="*/ 1265167 w 2528822"/>
              <a:gd name="connsiteY3" fmla="*/ 1476900 h 1476900"/>
              <a:gd name="connsiteX4" fmla="*/ 1512 w 2528822"/>
              <a:gd name="connsiteY4" fmla="*/ 203167 h 1476900"/>
              <a:gd name="connsiteX0" fmla="*/ 1512 w 2528822"/>
              <a:gd name="connsiteY0" fmla="*/ 202260 h 1475993"/>
              <a:gd name="connsiteX1" fmla="*/ 1479351 w 2528822"/>
              <a:gd name="connsiteY1" fmla="*/ 856182 h 1475993"/>
              <a:gd name="connsiteX2" fmla="*/ 2528822 w 2528822"/>
              <a:gd name="connsiteY2" fmla="*/ 202260 h 1475993"/>
              <a:gd name="connsiteX3" fmla="*/ 1265167 w 2528822"/>
              <a:gd name="connsiteY3" fmla="*/ 1475993 h 1475993"/>
              <a:gd name="connsiteX4" fmla="*/ 1512 w 2528822"/>
              <a:gd name="connsiteY4" fmla="*/ 202260 h 1475993"/>
              <a:gd name="connsiteX0" fmla="*/ 155 w 2527465"/>
              <a:gd name="connsiteY0" fmla="*/ 200470 h 1474203"/>
              <a:gd name="connsiteX1" fmla="*/ 1329713 w 2527465"/>
              <a:gd name="connsiteY1" fmla="*/ 870867 h 1474203"/>
              <a:gd name="connsiteX2" fmla="*/ 2527465 w 2527465"/>
              <a:gd name="connsiteY2" fmla="*/ 200470 h 1474203"/>
              <a:gd name="connsiteX3" fmla="*/ 1263810 w 2527465"/>
              <a:gd name="connsiteY3" fmla="*/ 1474203 h 1474203"/>
              <a:gd name="connsiteX4" fmla="*/ 155 w 2527465"/>
              <a:gd name="connsiteY4" fmla="*/ 200470 h 1474203"/>
              <a:gd name="connsiteX0" fmla="*/ 105 w 2477988"/>
              <a:gd name="connsiteY0" fmla="*/ 465586 h 1740700"/>
              <a:gd name="connsiteX1" fmla="*/ 1329663 w 2477988"/>
              <a:gd name="connsiteY1" fmla="*/ 1135983 h 1740700"/>
              <a:gd name="connsiteX2" fmla="*/ 2477988 w 2477988"/>
              <a:gd name="connsiteY2" fmla="*/ 177261 h 1740700"/>
              <a:gd name="connsiteX3" fmla="*/ 1263760 w 2477988"/>
              <a:gd name="connsiteY3" fmla="*/ 1739319 h 1740700"/>
              <a:gd name="connsiteX4" fmla="*/ 105 w 2477988"/>
              <a:gd name="connsiteY4" fmla="*/ 465586 h 1740700"/>
              <a:gd name="connsiteX0" fmla="*/ 105 w 2477988"/>
              <a:gd name="connsiteY0" fmla="*/ 288325 h 1563439"/>
              <a:gd name="connsiteX1" fmla="*/ 1329663 w 2477988"/>
              <a:gd name="connsiteY1" fmla="*/ 958722 h 1563439"/>
              <a:gd name="connsiteX2" fmla="*/ 2477988 w 2477988"/>
              <a:gd name="connsiteY2" fmla="*/ 0 h 1563439"/>
              <a:gd name="connsiteX3" fmla="*/ 1263760 w 2477988"/>
              <a:gd name="connsiteY3" fmla="*/ 1562058 h 1563439"/>
              <a:gd name="connsiteX4" fmla="*/ 105 w 2477988"/>
              <a:gd name="connsiteY4" fmla="*/ 288325 h 1563439"/>
              <a:gd name="connsiteX0" fmla="*/ 105 w 2484407"/>
              <a:gd name="connsiteY0" fmla="*/ 288325 h 1563439"/>
              <a:gd name="connsiteX1" fmla="*/ 1329663 w 2484407"/>
              <a:gd name="connsiteY1" fmla="*/ 958722 h 1563439"/>
              <a:gd name="connsiteX2" fmla="*/ 2477988 w 2484407"/>
              <a:gd name="connsiteY2" fmla="*/ 0 h 1563439"/>
              <a:gd name="connsiteX3" fmla="*/ 1263760 w 2484407"/>
              <a:gd name="connsiteY3" fmla="*/ 1562058 h 1563439"/>
              <a:gd name="connsiteX4" fmla="*/ 105 w 2484407"/>
              <a:gd name="connsiteY4" fmla="*/ 288325 h 1563439"/>
              <a:gd name="connsiteX0" fmla="*/ 103 w 2492652"/>
              <a:gd name="connsiteY0" fmla="*/ 32952 h 1562073"/>
              <a:gd name="connsiteX1" fmla="*/ 1337899 w 2492652"/>
              <a:gd name="connsiteY1" fmla="*/ 958722 h 1562073"/>
              <a:gd name="connsiteX2" fmla="*/ 2486224 w 2492652"/>
              <a:gd name="connsiteY2" fmla="*/ 0 h 1562073"/>
              <a:gd name="connsiteX3" fmla="*/ 1271996 w 2492652"/>
              <a:gd name="connsiteY3" fmla="*/ 1562058 h 1562073"/>
              <a:gd name="connsiteX4" fmla="*/ 103 w 2492652"/>
              <a:gd name="connsiteY4" fmla="*/ 32952 h 1562073"/>
              <a:gd name="connsiteX0" fmla="*/ 103 w 2492652"/>
              <a:gd name="connsiteY0" fmla="*/ 32952 h 1562073"/>
              <a:gd name="connsiteX1" fmla="*/ 1337899 w 2492652"/>
              <a:gd name="connsiteY1" fmla="*/ 958722 h 1562073"/>
              <a:gd name="connsiteX2" fmla="*/ 2486224 w 2492652"/>
              <a:gd name="connsiteY2" fmla="*/ 0 h 1562073"/>
              <a:gd name="connsiteX3" fmla="*/ 1271996 w 2492652"/>
              <a:gd name="connsiteY3" fmla="*/ 1562058 h 1562073"/>
              <a:gd name="connsiteX4" fmla="*/ 103 w 2492652"/>
              <a:gd name="connsiteY4" fmla="*/ 32952 h 1562073"/>
              <a:gd name="connsiteX0" fmla="*/ 0 w 2492549"/>
              <a:gd name="connsiteY0" fmla="*/ 32952 h 1562243"/>
              <a:gd name="connsiteX1" fmla="*/ 1337796 w 2492549"/>
              <a:gd name="connsiteY1" fmla="*/ 958722 h 1562243"/>
              <a:gd name="connsiteX2" fmla="*/ 2486121 w 2492549"/>
              <a:gd name="connsiteY2" fmla="*/ 0 h 1562243"/>
              <a:gd name="connsiteX3" fmla="*/ 1271893 w 2492549"/>
              <a:gd name="connsiteY3" fmla="*/ 1562058 h 1562243"/>
              <a:gd name="connsiteX4" fmla="*/ 0 w 2492549"/>
              <a:gd name="connsiteY4" fmla="*/ 32952 h 1562243"/>
              <a:gd name="connsiteX0" fmla="*/ 0 w 2492549"/>
              <a:gd name="connsiteY0" fmla="*/ 32952 h 1562186"/>
              <a:gd name="connsiteX1" fmla="*/ 1337796 w 2492549"/>
              <a:gd name="connsiteY1" fmla="*/ 958722 h 1562186"/>
              <a:gd name="connsiteX2" fmla="*/ 2486121 w 2492549"/>
              <a:gd name="connsiteY2" fmla="*/ 0 h 1562186"/>
              <a:gd name="connsiteX3" fmla="*/ 1271893 w 2492549"/>
              <a:gd name="connsiteY3" fmla="*/ 1562058 h 1562186"/>
              <a:gd name="connsiteX4" fmla="*/ 0 w 2492549"/>
              <a:gd name="connsiteY4" fmla="*/ 32952 h 1562186"/>
              <a:gd name="connsiteX0" fmla="*/ 6 w 2492555"/>
              <a:gd name="connsiteY0" fmla="*/ 32952 h 1562152"/>
              <a:gd name="connsiteX1" fmla="*/ 1337802 w 2492555"/>
              <a:gd name="connsiteY1" fmla="*/ 958722 h 1562152"/>
              <a:gd name="connsiteX2" fmla="*/ 2486127 w 2492555"/>
              <a:gd name="connsiteY2" fmla="*/ 0 h 1562152"/>
              <a:gd name="connsiteX3" fmla="*/ 1271899 w 2492555"/>
              <a:gd name="connsiteY3" fmla="*/ 1562058 h 1562152"/>
              <a:gd name="connsiteX4" fmla="*/ 6 w 2492555"/>
              <a:gd name="connsiteY4" fmla="*/ 32952 h 1562152"/>
              <a:gd name="connsiteX0" fmla="*/ 6 w 2492555"/>
              <a:gd name="connsiteY0" fmla="*/ 32952 h 1562152"/>
              <a:gd name="connsiteX1" fmla="*/ 1337802 w 2492555"/>
              <a:gd name="connsiteY1" fmla="*/ 958722 h 1562152"/>
              <a:gd name="connsiteX2" fmla="*/ 2486127 w 2492555"/>
              <a:gd name="connsiteY2" fmla="*/ 0 h 1562152"/>
              <a:gd name="connsiteX3" fmla="*/ 1271899 w 2492555"/>
              <a:gd name="connsiteY3" fmla="*/ 1562058 h 1562152"/>
              <a:gd name="connsiteX4" fmla="*/ 6 w 2492555"/>
              <a:gd name="connsiteY4" fmla="*/ 32952 h 1562152"/>
              <a:gd name="connsiteX0" fmla="*/ 7 w 2467816"/>
              <a:gd name="connsiteY0" fmla="*/ 32952 h 1562152"/>
              <a:gd name="connsiteX1" fmla="*/ 1313090 w 2467816"/>
              <a:gd name="connsiteY1" fmla="*/ 958722 h 1562152"/>
              <a:gd name="connsiteX2" fmla="*/ 2461415 w 2467816"/>
              <a:gd name="connsiteY2" fmla="*/ 0 h 1562152"/>
              <a:gd name="connsiteX3" fmla="*/ 1247187 w 2467816"/>
              <a:gd name="connsiteY3" fmla="*/ 1562058 h 1562152"/>
              <a:gd name="connsiteX4" fmla="*/ 7 w 2467816"/>
              <a:gd name="connsiteY4" fmla="*/ 32952 h 1562152"/>
              <a:gd name="connsiteX0" fmla="*/ 7 w 2467816"/>
              <a:gd name="connsiteY0" fmla="*/ 32952 h 1562152"/>
              <a:gd name="connsiteX1" fmla="*/ 1313090 w 2467816"/>
              <a:gd name="connsiteY1" fmla="*/ 958722 h 1562152"/>
              <a:gd name="connsiteX2" fmla="*/ 2461415 w 2467816"/>
              <a:gd name="connsiteY2" fmla="*/ 0 h 1562152"/>
              <a:gd name="connsiteX3" fmla="*/ 1247187 w 2467816"/>
              <a:gd name="connsiteY3" fmla="*/ 1562058 h 1562152"/>
              <a:gd name="connsiteX4" fmla="*/ 7 w 2467816"/>
              <a:gd name="connsiteY4" fmla="*/ 32952 h 1562152"/>
              <a:gd name="connsiteX0" fmla="*/ 7 w 2467816"/>
              <a:gd name="connsiteY0" fmla="*/ 32952 h 1562152"/>
              <a:gd name="connsiteX1" fmla="*/ 1313090 w 2467816"/>
              <a:gd name="connsiteY1" fmla="*/ 958722 h 1562152"/>
              <a:gd name="connsiteX2" fmla="*/ 2461415 w 2467816"/>
              <a:gd name="connsiteY2" fmla="*/ 0 h 1562152"/>
              <a:gd name="connsiteX3" fmla="*/ 1247187 w 2467816"/>
              <a:gd name="connsiteY3" fmla="*/ 1562058 h 1562152"/>
              <a:gd name="connsiteX4" fmla="*/ 7 w 2467816"/>
              <a:gd name="connsiteY4" fmla="*/ 32952 h 1562152"/>
              <a:gd name="connsiteX0" fmla="*/ 7 w 2471341"/>
              <a:gd name="connsiteY0" fmla="*/ 32952 h 1562152"/>
              <a:gd name="connsiteX1" fmla="*/ 1313090 w 2471341"/>
              <a:gd name="connsiteY1" fmla="*/ 958722 h 1562152"/>
              <a:gd name="connsiteX2" fmla="*/ 2461415 w 2471341"/>
              <a:gd name="connsiteY2" fmla="*/ 0 h 1562152"/>
              <a:gd name="connsiteX3" fmla="*/ 1247187 w 2471341"/>
              <a:gd name="connsiteY3" fmla="*/ 1562058 h 1562152"/>
              <a:gd name="connsiteX4" fmla="*/ 7 w 2471341"/>
              <a:gd name="connsiteY4" fmla="*/ 32952 h 1562152"/>
              <a:gd name="connsiteX0" fmla="*/ 7 w 2486965"/>
              <a:gd name="connsiteY0" fmla="*/ 32952 h 1562152"/>
              <a:gd name="connsiteX1" fmla="*/ 1313090 w 2486965"/>
              <a:gd name="connsiteY1" fmla="*/ 958722 h 1562152"/>
              <a:gd name="connsiteX2" fmla="*/ 2461415 w 2486965"/>
              <a:gd name="connsiteY2" fmla="*/ 0 h 1562152"/>
              <a:gd name="connsiteX3" fmla="*/ 1247187 w 2486965"/>
              <a:gd name="connsiteY3" fmla="*/ 1562058 h 1562152"/>
              <a:gd name="connsiteX4" fmla="*/ 7 w 2486965"/>
              <a:gd name="connsiteY4" fmla="*/ 32952 h 1562152"/>
              <a:gd name="connsiteX0" fmla="*/ 1584 w 2488542"/>
              <a:gd name="connsiteY0" fmla="*/ 32952 h 1562186"/>
              <a:gd name="connsiteX1" fmla="*/ 1314667 w 2488542"/>
              <a:gd name="connsiteY1" fmla="*/ 958722 h 1562186"/>
              <a:gd name="connsiteX2" fmla="*/ 2462992 w 2488542"/>
              <a:gd name="connsiteY2" fmla="*/ 0 h 1562186"/>
              <a:gd name="connsiteX3" fmla="*/ 1248764 w 2488542"/>
              <a:gd name="connsiteY3" fmla="*/ 1562058 h 1562186"/>
              <a:gd name="connsiteX4" fmla="*/ 1584 w 2488542"/>
              <a:gd name="connsiteY4" fmla="*/ 32952 h 1562186"/>
              <a:gd name="connsiteX0" fmla="*/ 1832 w 2339993"/>
              <a:gd name="connsiteY0" fmla="*/ 939114 h 1822792"/>
              <a:gd name="connsiteX1" fmla="*/ 1166634 w 2339993"/>
              <a:gd name="connsiteY1" fmla="*/ 958722 h 1822792"/>
              <a:gd name="connsiteX2" fmla="*/ 2314959 w 2339993"/>
              <a:gd name="connsiteY2" fmla="*/ 0 h 1822792"/>
              <a:gd name="connsiteX3" fmla="*/ 1100731 w 2339993"/>
              <a:gd name="connsiteY3" fmla="*/ 1562058 h 1822792"/>
              <a:gd name="connsiteX4" fmla="*/ 1832 w 2339993"/>
              <a:gd name="connsiteY4" fmla="*/ 939114 h 1822792"/>
              <a:gd name="connsiteX0" fmla="*/ 1232 w 2339393"/>
              <a:gd name="connsiteY0" fmla="*/ 939114 h 1610591"/>
              <a:gd name="connsiteX1" fmla="*/ 1166034 w 2339393"/>
              <a:gd name="connsiteY1" fmla="*/ 958722 h 1610591"/>
              <a:gd name="connsiteX2" fmla="*/ 2314359 w 2339393"/>
              <a:gd name="connsiteY2" fmla="*/ 0 h 1610591"/>
              <a:gd name="connsiteX3" fmla="*/ 1100131 w 2339393"/>
              <a:gd name="connsiteY3" fmla="*/ 1562058 h 1610591"/>
              <a:gd name="connsiteX4" fmla="*/ 1232 w 2339393"/>
              <a:gd name="connsiteY4" fmla="*/ 939114 h 1610591"/>
              <a:gd name="connsiteX0" fmla="*/ 1232 w 2339393"/>
              <a:gd name="connsiteY0" fmla="*/ 939114 h 1610591"/>
              <a:gd name="connsiteX1" fmla="*/ 712953 w 2339393"/>
              <a:gd name="connsiteY1" fmla="*/ 901057 h 1610591"/>
              <a:gd name="connsiteX2" fmla="*/ 2314359 w 2339393"/>
              <a:gd name="connsiteY2" fmla="*/ 0 h 1610591"/>
              <a:gd name="connsiteX3" fmla="*/ 1100131 w 2339393"/>
              <a:gd name="connsiteY3" fmla="*/ 1562058 h 1610591"/>
              <a:gd name="connsiteX4" fmla="*/ 1232 w 2339393"/>
              <a:gd name="connsiteY4" fmla="*/ 939114 h 1610591"/>
              <a:gd name="connsiteX0" fmla="*/ 1232 w 2339393"/>
              <a:gd name="connsiteY0" fmla="*/ 939114 h 1610591"/>
              <a:gd name="connsiteX1" fmla="*/ 712953 w 2339393"/>
              <a:gd name="connsiteY1" fmla="*/ 901057 h 1610591"/>
              <a:gd name="connsiteX2" fmla="*/ 2314359 w 2339393"/>
              <a:gd name="connsiteY2" fmla="*/ 0 h 1610591"/>
              <a:gd name="connsiteX3" fmla="*/ 1100131 w 2339393"/>
              <a:gd name="connsiteY3" fmla="*/ 1562058 h 1610591"/>
              <a:gd name="connsiteX4" fmla="*/ 1232 w 2339393"/>
              <a:gd name="connsiteY4" fmla="*/ 939114 h 1610591"/>
              <a:gd name="connsiteX0" fmla="*/ 1232 w 2339393"/>
              <a:gd name="connsiteY0" fmla="*/ 939114 h 1610591"/>
              <a:gd name="connsiteX1" fmla="*/ 712953 w 2339393"/>
              <a:gd name="connsiteY1" fmla="*/ 901057 h 1610591"/>
              <a:gd name="connsiteX2" fmla="*/ 2314359 w 2339393"/>
              <a:gd name="connsiteY2" fmla="*/ 0 h 1610591"/>
              <a:gd name="connsiteX3" fmla="*/ 1100131 w 2339393"/>
              <a:gd name="connsiteY3" fmla="*/ 1562058 h 1610591"/>
              <a:gd name="connsiteX4" fmla="*/ 1232 w 2339393"/>
              <a:gd name="connsiteY4" fmla="*/ 939114 h 1610591"/>
              <a:gd name="connsiteX0" fmla="*/ 1232 w 2339393"/>
              <a:gd name="connsiteY0" fmla="*/ 939114 h 1610591"/>
              <a:gd name="connsiteX1" fmla="*/ 704716 w 2339393"/>
              <a:gd name="connsiteY1" fmla="*/ 901057 h 1610591"/>
              <a:gd name="connsiteX2" fmla="*/ 2314359 w 2339393"/>
              <a:gd name="connsiteY2" fmla="*/ 0 h 1610591"/>
              <a:gd name="connsiteX3" fmla="*/ 1100131 w 2339393"/>
              <a:gd name="connsiteY3" fmla="*/ 1562058 h 1610591"/>
              <a:gd name="connsiteX4" fmla="*/ 1232 w 2339393"/>
              <a:gd name="connsiteY4" fmla="*/ 939114 h 1610591"/>
              <a:gd name="connsiteX0" fmla="*/ 39257 w 2377418"/>
              <a:gd name="connsiteY0" fmla="*/ 939114 h 1610591"/>
              <a:gd name="connsiteX1" fmla="*/ 203290 w 2377418"/>
              <a:gd name="connsiteY1" fmla="*/ 1133741 h 1610591"/>
              <a:gd name="connsiteX2" fmla="*/ 742741 w 2377418"/>
              <a:gd name="connsiteY2" fmla="*/ 901057 h 1610591"/>
              <a:gd name="connsiteX3" fmla="*/ 2352384 w 2377418"/>
              <a:gd name="connsiteY3" fmla="*/ 0 h 1610591"/>
              <a:gd name="connsiteX4" fmla="*/ 1138156 w 2377418"/>
              <a:gd name="connsiteY4" fmla="*/ 1562058 h 1610591"/>
              <a:gd name="connsiteX5" fmla="*/ 39257 w 2377418"/>
              <a:gd name="connsiteY5" fmla="*/ 939114 h 1610591"/>
              <a:gd name="connsiteX0" fmla="*/ 105737 w 2245532"/>
              <a:gd name="connsiteY0" fmla="*/ 1120346 h 1653871"/>
              <a:gd name="connsiteX1" fmla="*/ 72062 w 2245532"/>
              <a:gd name="connsiteY1" fmla="*/ 1133741 h 1653871"/>
              <a:gd name="connsiteX2" fmla="*/ 611513 w 2245532"/>
              <a:gd name="connsiteY2" fmla="*/ 901057 h 1653871"/>
              <a:gd name="connsiteX3" fmla="*/ 2221156 w 2245532"/>
              <a:gd name="connsiteY3" fmla="*/ 0 h 1653871"/>
              <a:gd name="connsiteX4" fmla="*/ 1006928 w 2245532"/>
              <a:gd name="connsiteY4" fmla="*/ 1562058 h 1653871"/>
              <a:gd name="connsiteX5" fmla="*/ 105737 w 2245532"/>
              <a:gd name="connsiteY5" fmla="*/ 1120346 h 1653871"/>
              <a:gd name="connsiteX0" fmla="*/ 59477 w 2199272"/>
              <a:gd name="connsiteY0" fmla="*/ 1120346 h 1653871"/>
              <a:gd name="connsiteX1" fmla="*/ 25802 w 2199272"/>
              <a:gd name="connsiteY1" fmla="*/ 1133741 h 1653871"/>
              <a:gd name="connsiteX2" fmla="*/ 565253 w 2199272"/>
              <a:gd name="connsiteY2" fmla="*/ 901057 h 1653871"/>
              <a:gd name="connsiteX3" fmla="*/ 2174896 w 2199272"/>
              <a:gd name="connsiteY3" fmla="*/ 0 h 1653871"/>
              <a:gd name="connsiteX4" fmla="*/ 960668 w 2199272"/>
              <a:gd name="connsiteY4" fmla="*/ 1562058 h 1653871"/>
              <a:gd name="connsiteX5" fmla="*/ 59477 w 2199272"/>
              <a:gd name="connsiteY5" fmla="*/ 1120346 h 1653871"/>
              <a:gd name="connsiteX0" fmla="*/ 59477 w 2199272"/>
              <a:gd name="connsiteY0" fmla="*/ 1120346 h 1653871"/>
              <a:gd name="connsiteX1" fmla="*/ 25802 w 2199272"/>
              <a:gd name="connsiteY1" fmla="*/ 1133741 h 1653871"/>
              <a:gd name="connsiteX2" fmla="*/ 565253 w 2199272"/>
              <a:gd name="connsiteY2" fmla="*/ 901057 h 1653871"/>
              <a:gd name="connsiteX3" fmla="*/ 2174896 w 2199272"/>
              <a:gd name="connsiteY3" fmla="*/ 0 h 1653871"/>
              <a:gd name="connsiteX4" fmla="*/ 960668 w 2199272"/>
              <a:gd name="connsiteY4" fmla="*/ 1562058 h 1653871"/>
              <a:gd name="connsiteX5" fmla="*/ 59477 w 2199272"/>
              <a:gd name="connsiteY5" fmla="*/ 1120346 h 1653871"/>
              <a:gd name="connsiteX0" fmla="*/ 38215 w 2178010"/>
              <a:gd name="connsiteY0" fmla="*/ 1120346 h 1653871"/>
              <a:gd name="connsiteX1" fmla="*/ 97409 w 2178010"/>
              <a:gd name="connsiteY1" fmla="*/ 1105166 h 1653871"/>
              <a:gd name="connsiteX2" fmla="*/ 543991 w 2178010"/>
              <a:gd name="connsiteY2" fmla="*/ 901057 h 1653871"/>
              <a:gd name="connsiteX3" fmla="*/ 2153634 w 2178010"/>
              <a:gd name="connsiteY3" fmla="*/ 0 h 1653871"/>
              <a:gd name="connsiteX4" fmla="*/ 939406 w 2178010"/>
              <a:gd name="connsiteY4" fmla="*/ 1562058 h 1653871"/>
              <a:gd name="connsiteX5" fmla="*/ 38215 w 2178010"/>
              <a:gd name="connsiteY5" fmla="*/ 1120346 h 1653871"/>
              <a:gd name="connsiteX0" fmla="*/ 38215 w 2178010"/>
              <a:gd name="connsiteY0" fmla="*/ 1120346 h 1653871"/>
              <a:gd name="connsiteX1" fmla="*/ 97409 w 2178010"/>
              <a:gd name="connsiteY1" fmla="*/ 1105166 h 1653871"/>
              <a:gd name="connsiteX2" fmla="*/ 543991 w 2178010"/>
              <a:gd name="connsiteY2" fmla="*/ 901057 h 1653871"/>
              <a:gd name="connsiteX3" fmla="*/ 2153634 w 2178010"/>
              <a:gd name="connsiteY3" fmla="*/ 0 h 1653871"/>
              <a:gd name="connsiteX4" fmla="*/ 939406 w 2178010"/>
              <a:gd name="connsiteY4" fmla="*/ 1562058 h 1653871"/>
              <a:gd name="connsiteX5" fmla="*/ 38215 w 2178010"/>
              <a:gd name="connsiteY5" fmla="*/ 1120346 h 1653871"/>
              <a:gd name="connsiteX0" fmla="*/ 841997 w 2080411"/>
              <a:gd name="connsiteY0" fmla="*/ 1562058 h 1600540"/>
              <a:gd name="connsiteX1" fmla="*/ 0 w 2080411"/>
              <a:gd name="connsiteY1" fmla="*/ 1105166 h 1600540"/>
              <a:gd name="connsiteX2" fmla="*/ 446582 w 2080411"/>
              <a:gd name="connsiteY2" fmla="*/ 901057 h 1600540"/>
              <a:gd name="connsiteX3" fmla="*/ 2056225 w 2080411"/>
              <a:gd name="connsiteY3" fmla="*/ 0 h 1600540"/>
              <a:gd name="connsiteX4" fmla="*/ 841997 w 2080411"/>
              <a:gd name="connsiteY4" fmla="*/ 1562058 h 1600540"/>
              <a:gd name="connsiteX0" fmla="*/ 953915 w 2192691"/>
              <a:gd name="connsiteY0" fmla="*/ 1562058 h 1604686"/>
              <a:gd name="connsiteX1" fmla="*/ 0 w 2192691"/>
              <a:gd name="connsiteY1" fmla="*/ 1140885 h 1604686"/>
              <a:gd name="connsiteX2" fmla="*/ 558500 w 2192691"/>
              <a:gd name="connsiteY2" fmla="*/ 901057 h 1604686"/>
              <a:gd name="connsiteX3" fmla="*/ 2168143 w 2192691"/>
              <a:gd name="connsiteY3" fmla="*/ 0 h 1604686"/>
              <a:gd name="connsiteX4" fmla="*/ 953915 w 2192691"/>
              <a:gd name="connsiteY4" fmla="*/ 1562058 h 1604686"/>
              <a:gd name="connsiteX0" fmla="*/ 953915 w 2192691"/>
              <a:gd name="connsiteY0" fmla="*/ 1562058 h 1604686"/>
              <a:gd name="connsiteX1" fmla="*/ 0 w 2192691"/>
              <a:gd name="connsiteY1" fmla="*/ 1140885 h 1604686"/>
              <a:gd name="connsiteX2" fmla="*/ 558500 w 2192691"/>
              <a:gd name="connsiteY2" fmla="*/ 901057 h 1604686"/>
              <a:gd name="connsiteX3" fmla="*/ 2168143 w 2192691"/>
              <a:gd name="connsiteY3" fmla="*/ 0 h 1604686"/>
              <a:gd name="connsiteX4" fmla="*/ 953915 w 2192691"/>
              <a:gd name="connsiteY4" fmla="*/ 1562058 h 1604686"/>
              <a:gd name="connsiteX0" fmla="*/ 953915 w 2194332"/>
              <a:gd name="connsiteY0" fmla="*/ 1562058 h 1562120"/>
              <a:gd name="connsiteX1" fmla="*/ 0 w 2194332"/>
              <a:gd name="connsiteY1" fmla="*/ 1140885 h 1562120"/>
              <a:gd name="connsiteX2" fmla="*/ 558500 w 2194332"/>
              <a:gd name="connsiteY2" fmla="*/ 901057 h 1562120"/>
              <a:gd name="connsiteX3" fmla="*/ 2168143 w 2194332"/>
              <a:gd name="connsiteY3" fmla="*/ 0 h 1562120"/>
              <a:gd name="connsiteX4" fmla="*/ 953915 w 2194332"/>
              <a:gd name="connsiteY4" fmla="*/ 1562058 h 1562120"/>
              <a:gd name="connsiteX0" fmla="*/ 953915 w 2195718"/>
              <a:gd name="connsiteY0" fmla="*/ 1562058 h 1562312"/>
              <a:gd name="connsiteX1" fmla="*/ 0 w 2195718"/>
              <a:gd name="connsiteY1" fmla="*/ 1140885 h 1562312"/>
              <a:gd name="connsiteX2" fmla="*/ 558500 w 2195718"/>
              <a:gd name="connsiteY2" fmla="*/ 901057 h 1562312"/>
              <a:gd name="connsiteX3" fmla="*/ 2168143 w 2195718"/>
              <a:gd name="connsiteY3" fmla="*/ 0 h 1562312"/>
              <a:gd name="connsiteX4" fmla="*/ 953915 w 2195718"/>
              <a:gd name="connsiteY4" fmla="*/ 1562058 h 1562312"/>
              <a:gd name="connsiteX0" fmla="*/ 953915 w 2194945"/>
              <a:gd name="connsiteY0" fmla="*/ 1562058 h 1563555"/>
              <a:gd name="connsiteX1" fmla="*/ 0 w 2194945"/>
              <a:gd name="connsiteY1" fmla="*/ 1140885 h 1563555"/>
              <a:gd name="connsiteX2" fmla="*/ 558500 w 2194945"/>
              <a:gd name="connsiteY2" fmla="*/ 901057 h 1563555"/>
              <a:gd name="connsiteX3" fmla="*/ 2168143 w 2194945"/>
              <a:gd name="connsiteY3" fmla="*/ 0 h 1563555"/>
              <a:gd name="connsiteX4" fmla="*/ 953915 w 2194945"/>
              <a:gd name="connsiteY4" fmla="*/ 1562058 h 1563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945" h="1563555">
                <a:moveTo>
                  <a:pt x="953915" y="1562058"/>
                </a:moveTo>
                <a:cubicBezTo>
                  <a:pt x="487510" y="1588757"/>
                  <a:pt x="65903" y="1251052"/>
                  <a:pt x="0" y="1140885"/>
                </a:cubicBezTo>
                <a:cubicBezTo>
                  <a:pt x="79146" y="1108349"/>
                  <a:pt x="241507" y="1127084"/>
                  <a:pt x="558500" y="901057"/>
                </a:cubicBezTo>
                <a:cubicBezTo>
                  <a:pt x="1364151" y="1057576"/>
                  <a:pt x="1838629" y="787586"/>
                  <a:pt x="2168143" y="0"/>
                </a:cubicBezTo>
                <a:cubicBezTo>
                  <a:pt x="2365851" y="1255397"/>
                  <a:pt x="1420320" y="1535359"/>
                  <a:pt x="953915" y="1562058"/>
                </a:cubicBezTo>
                <a:close/>
              </a:path>
            </a:pathLst>
          </a:custGeom>
          <a:solidFill>
            <a:schemeClr val="accent3">
              <a:alpha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Tree>
    <p:extLst>
      <p:ext uri="{BB962C8B-B14F-4D97-AF65-F5344CB8AC3E}">
        <p14:creationId xmlns:p14="http://schemas.microsoft.com/office/powerpoint/2010/main" val="357640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 y="1084209"/>
            <a:ext cx="9144000" cy="3995325"/>
          </a:xfrm>
          <a:prstGeom prst="rect">
            <a:avLst/>
          </a:prstGeom>
          <a:noFill/>
        </p:spPr>
        <p:txBody>
          <a:bodyPr wrap="square" rtlCol="0">
            <a:spAutoFit/>
          </a:bodyPr>
          <a:lstStyle/>
          <a:p>
            <a:pPr algn="just" defTabSz="685775"/>
            <a:r>
              <a:rPr lang="en-US" sz="1691" dirty="0">
                <a:solidFill>
                  <a:srgbClr val="797979"/>
                </a:solidFill>
              </a:rPr>
              <a:t>3000+ Interoperability Fixes, Preserve-3d, Touch Events, CSS Filter Effects, DOM Clipboard Support, HTML Drag and Drop, Web Audio, CSS Position Sticky, CSS @supports, CSS Flexbox, HTML Beacon, WebDriver, IndexedDB, </a:t>
            </a:r>
            <a:r>
              <a:rPr lang="en-US" sz="1691" dirty="0" err="1">
                <a:solidFill>
                  <a:srgbClr val="797979"/>
                </a:solidFill>
              </a:rPr>
              <a:t>WebCrypto</a:t>
            </a:r>
            <a:r>
              <a:rPr lang="en-US" sz="1691" dirty="0">
                <a:solidFill>
                  <a:srgbClr val="797979"/>
                </a:solidFill>
              </a:rPr>
              <a:t>, Internationalization Mixed Languages Support, CSS Grid, CSS Variables, </a:t>
            </a:r>
            <a:r>
              <a:rPr lang="en-US" sz="1691" dirty="0" err="1">
                <a:solidFill>
                  <a:srgbClr val="797979"/>
                </a:solidFill>
              </a:rPr>
              <a:t>srcset</a:t>
            </a:r>
            <a:r>
              <a:rPr lang="en-US" sz="1691" dirty="0">
                <a:solidFill>
                  <a:srgbClr val="797979"/>
                </a:solidFill>
              </a:rPr>
              <a:t>, &lt;picture&gt; element, Web Workers Update, DOM4 Events, Font Loading, BDI, Cross-domain, HLS Manifest, Block Ellipsis, WAV, @rules, CSS Text(), CSS Border Logical, Logical Box Model, DOM Gamepad API, DOM </a:t>
            </a:r>
            <a:r>
              <a:rPr lang="en-US" sz="1691" dirty="0" err="1">
                <a:solidFill>
                  <a:srgbClr val="797979"/>
                </a:solidFill>
              </a:rPr>
              <a:t>FileSystem</a:t>
            </a:r>
            <a:r>
              <a:rPr lang="en-US" sz="1691" dirty="0">
                <a:solidFill>
                  <a:srgbClr val="797979"/>
                </a:solidFill>
              </a:rPr>
              <a:t> API, HTML &lt;date&gt; element, HTML &lt;</a:t>
            </a:r>
            <a:r>
              <a:rPr lang="en-US" sz="1691" dirty="0" err="1">
                <a:solidFill>
                  <a:srgbClr val="797979"/>
                </a:solidFill>
              </a:rPr>
              <a:t>keygen</a:t>
            </a:r>
            <a:r>
              <a:rPr lang="en-US" sz="1691" dirty="0">
                <a:solidFill>
                  <a:srgbClr val="797979"/>
                </a:solidFill>
              </a:rPr>
              <a:t>&gt; element, HTML &lt;main&gt; element, HTML &lt;output&gt; element, HTML &lt;summary&gt; element, HTML &lt;detail&gt; element, HTML &lt;time&gt; element, Native PDF, </a:t>
            </a:r>
            <a:r>
              <a:rPr lang="en-US" sz="1691" dirty="0" err="1">
                <a:solidFill>
                  <a:srgbClr val="797979"/>
                </a:solidFill>
              </a:rPr>
              <a:t>AppCache</a:t>
            </a:r>
            <a:r>
              <a:rPr lang="en-US" sz="1691" dirty="0">
                <a:solidFill>
                  <a:srgbClr val="797979"/>
                </a:solidFill>
              </a:rPr>
              <a:t>, SVG Hosting, Mutation Observers, HTML bidirectional, HTML Speech API, SVG animations, SVG transitions, SVG transforms, Canvas Path, Canvas Accessibility API, CSS Select Control, CSS Masking, CSS Clipping, Navigation Error Logging, CSS element(), CSS Shapes, ORTC, CSS Escape, Shared Workers, ES6 Modules, ES6 Promises, CSS Intrinsic &amp; Extrinsic Sizing, Web Components, CSS Scoped Styles, HTTP 2.0, CSS Resize, WebGL, Canvas Blend Modes, CSS Interpolation, CSS Line Grid, CSS Line Box Contain, CSS Ruby, DOM Event Constructors, HTML &lt;</a:t>
            </a:r>
            <a:r>
              <a:rPr lang="en-US" sz="1691" dirty="0" err="1">
                <a:solidFill>
                  <a:srgbClr val="797979"/>
                </a:solidFill>
              </a:rPr>
              <a:t>ol</a:t>
            </a:r>
            <a:r>
              <a:rPr lang="en-US" sz="1691" dirty="0">
                <a:solidFill>
                  <a:srgbClr val="797979"/>
                </a:solidFill>
              </a:rPr>
              <a:t>&gt; Reverse, Server-Sent Events, Viewport APIs, Quota API, etc.</a:t>
            </a:r>
          </a:p>
        </p:txBody>
      </p:sp>
      <p:sp>
        <p:nvSpPr>
          <p:cNvPr id="16" name="TextBox 15"/>
          <p:cNvSpPr txBox="1"/>
          <p:nvPr/>
        </p:nvSpPr>
        <p:spPr>
          <a:xfrm>
            <a:off x="-228600" y="2400301"/>
            <a:ext cx="9600816" cy="798941"/>
          </a:xfrm>
          <a:prstGeom prst="rect">
            <a:avLst/>
          </a:prstGeom>
          <a:noFill/>
        </p:spPr>
        <p:txBody>
          <a:bodyPr wrap="square" lIns="134464" tIns="107571" rIns="134464" bIns="107571" rtlCol="0">
            <a:spAutoFit/>
          </a:bodyPr>
          <a:lstStyle/>
          <a:p>
            <a:pPr algn="ctr" defTabSz="685775">
              <a:lnSpc>
                <a:spcPct val="70000"/>
              </a:lnSpc>
              <a:spcAft>
                <a:spcPts val="441"/>
              </a:spcAft>
            </a:pPr>
            <a:r>
              <a:rPr lang="en-US" sz="5400" b="1" spc="-110" dirty="0">
                <a:solidFill>
                  <a:srgbClr val="0078D7"/>
                </a:solidFill>
                <a:latin typeface="Segoe UI Semibold" panose="020B0702040204020203" pitchFamily="34" charset="0"/>
                <a:cs typeface="Segoe UI Semibold" panose="020B0702040204020203" pitchFamily="34" charset="0"/>
              </a:rPr>
              <a:t>http://dev.modern.ie/status</a:t>
            </a:r>
          </a:p>
        </p:txBody>
      </p:sp>
      <p:sp>
        <p:nvSpPr>
          <p:cNvPr id="2" name="Title 1"/>
          <p:cNvSpPr>
            <a:spLocks noGrp="1"/>
          </p:cNvSpPr>
          <p:nvPr>
            <p:ph type="title"/>
          </p:nvPr>
        </p:nvSpPr>
        <p:spPr/>
        <p:txBody>
          <a:bodyPr/>
          <a:lstStyle/>
          <a:p>
            <a:r>
              <a:rPr lang="en-US" smtClean="0"/>
              <a:t>Interoperability Features</a:t>
            </a:r>
            <a:endParaRPr lang="en-US" dirty="0"/>
          </a:p>
        </p:txBody>
      </p:sp>
    </p:spTree>
    <p:extLst>
      <p:ext uri="{BB962C8B-B14F-4D97-AF65-F5344CB8AC3E}">
        <p14:creationId xmlns:p14="http://schemas.microsoft.com/office/powerpoint/2010/main" val="473882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3" presetClass="emph" presetSubtype="2" fill="hold" grpId="0" nodeType="withEffect">
                                  <p:stCondLst>
                                    <p:cond delay="0"/>
                                  </p:stCondLst>
                                  <p:childTnLst>
                                    <p:animClr clrSpc="rgb" dir="cw">
                                      <p:cBhvr override="childStyle">
                                        <p:cTn id="11" dur="1000" fill="hold"/>
                                        <p:tgtEl>
                                          <p:spTgt spid="12"/>
                                        </p:tgtEl>
                                        <p:attrNameLst>
                                          <p:attrName>style.color</p:attrName>
                                        </p:attrNameLst>
                                      </p:cBhvr>
                                      <p:to>
                                        <a:srgbClr val="BFBFB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906953"/>
            <a:ext cx="8727759" cy="1329595"/>
          </a:xfrm>
        </p:spPr>
        <p:txBody>
          <a:bodyPr/>
          <a:lstStyle/>
          <a:p>
            <a:r>
              <a:rPr lang="en-US" dirty="0" smtClean="0"/>
              <a:t>Legacy Compatibility</a:t>
            </a:r>
            <a:r>
              <a:rPr lang="en-US" dirty="0"/>
              <a:t/>
            </a:r>
            <a:br>
              <a:rPr lang="en-US" dirty="0"/>
            </a:br>
            <a:endParaRPr lang="en-US" dirty="0"/>
          </a:p>
        </p:txBody>
      </p:sp>
    </p:spTree>
    <p:extLst>
      <p:ext uri="{BB962C8B-B14F-4D97-AF65-F5344CB8AC3E}">
        <p14:creationId xmlns:p14="http://schemas.microsoft.com/office/powerpoint/2010/main" val="190914300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Save time &amp; money</a:t>
            </a:r>
            <a:endParaRPr lang="en-US" dirty="0"/>
          </a:p>
        </p:txBody>
      </p:sp>
    </p:spTree>
    <p:extLst>
      <p:ext uri="{BB962C8B-B14F-4D97-AF65-F5344CB8AC3E}">
        <p14:creationId xmlns:p14="http://schemas.microsoft.com/office/powerpoint/2010/main" val="1636221750"/>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lvl="1"/>
            <a:r>
              <a:rPr lang="en-US" sz="1800" dirty="0"/>
              <a:t>If Microsoft Edge runs into content that requires legacy IE functionality that is no longer supported, it will launch IE for that site.</a:t>
            </a:r>
          </a:p>
          <a:p>
            <a:pPr marL="171446" lvl="3" indent="0">
              <a:buNone/>
            </a:pPr>
            <a:r>
              <a:rPr lang="en-US" sz="1800" dirty="0"/>
              <a:t>IE will not be pinned to the taskbar</a:t>
            </a:r>
          </a:p>
          <a:p>
            <a:pPr marL="171446" lvl="3" indent="0">
              <a:buNone/>
            </a:pPr>
            <a:r>
              <a:rPr lang="en-US" sz="1800" dirty="0"/>
              <a:t>IE will be moved into the “Windows Accessories” folder in Start</a:t>
            </a:r>
          </a:p>
          <a:p>
            <a:pPr lvl="1"/>
            <a:endParaRPr lang="en-US" sz="1800" dirty="0"/>
          </a:p>
          <a:p>
            <a:pPr lvl="1"/>
            <a:r>
              <a:rPr lang="en-US" sz="1800" dirty="0"/>
              <a:t>Enterprises with a lot of content that requires legacy IE functionality can choose to enable IE11 as the default browser while they transition content to modern standards</a:t>
            </a:r>
          </a:p>
          <a:p>
            <a:pPr marL="171446" lvl="3" indent="0">
              <a:buNone/>
            </a:pPr>
            <a:r>
              <a:rPr lang="en-US" sz="1800" dirty="0"/>
              <a:t>IE11 on Windows 10 will continue to support Enterprise Mode for high fidelity IE8 emulation</a:t>
            </a:r>
          </a:p>
          <a:p>
            <a:pPr lvl="1"/>
            <a:endParaRPr lang="en-US" sz="1800" dirty="0"/>
          </a:p>
          <a:p>
            <a:pPr lvl="1"/>
            <a:r>
              <a:rPr lang="en-US" sz="1800" dirty="0"/>
              <a:t>IE11 on Windows 10 has full parity with IE11 on Windows 7/8.x for compatibility</a:t>
            </a:r>
          </a:p>
          <a:p>
            <a:pPr marL="171446" lvl="3" indent="0">
              <a:buNone/>
            </a:pPr>
            <a:r>
              <a:rPr lang="en-US" sz="1800" dirty="0"/>
              <a:t>Eases transition to Windows 10 for some enterprises with legacy web app needs</a:t>
            </a:r>
          </a:p>
        </p:txBody>
      </p:sp>
      <p:sp>
        <p:nvSpPr>
          <p:cNvPr id="3" name="Title 2"/>
          <p:cNvSpPr>
            <a:spLocks noGrp="1"/>
          </p:cNvSpPr>
          <p:nvPr>
            <p:ph type="title"/>
          </p:nvPr>
        </p:nvSpPr>
        <p:spPr/>
        <p:txBody>
          <a:bodyPr/>
          <a:lstStyle/>
          <a:p>
            <a:r>
              <a:rPr lang="en-US" smtClean="0"/>
              <a:t>Legacy Compatibility</a:t>
            </a:r>
            <a:endParaRPr lang="en-US" dirty="0"/>
          </a:p>
        </p:txBody>
      </p:sp>
      <p:sp>
        <p:nvSpPr>
          <p:cNvPr id="19" name="Text Placeholder 18"/>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0611819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02870" y="577850"/>
            <a:ext cx="8436483" cy="2514600"/>
          </a:xfrm>
        </p:spPr>
        <p:txBody>
          <a:bodyPr/>
          <a:lstStyle/>
          <a:p>
            <a:pPr algn="ctr"/>
            <a:r>
              <a:rPr lang="en-US" dirty="0" smtClean="0"/>
              <a:t>Extensions</a:t>
            </a:r>
            <a:endParaRPr lang="en-US" dirty="0"/>
          </a:p>
        </p:txBody>
      </p:sp>
      <p:sp>
        <p:nvSpPr>
          <p:cNvPr id="3" name="Date Placeholder 2"/>
          <p:cNvSpPr>
            <a:spLocks noGrp="1"/>
          </p:cNvSpPr>
          <p:nvPr>
            <p:ph type="dt" sz="half" idx="4294967295"/>
          </p:nvPr>
        </p:nvSpPr>
        <p:spPr/>
        <p:txBody>
          <a:bodyPr/>
          <a:lstStyle/>
          <a:p>
            <a:endParaRPr lang="en-US" dirty="0">
              <a:solidFill>
                <a:srgbClr val="737373"/>
              </a:solidFill>
            </a:endParaRPr>
          </a:p>
        </p:txBody>
      </p:sp>
      <p:sp>
        <p:nvSpPr>
          <p:cNvPr id="5" name="Footer Placeholder 4"/>
          <p:cNvSpPr>
            <a:spLocks noGrp="1"/>
          </p:cNvSpPr>
          <p:nvPr>
            <p:ph type="ftr" sz="quarter" idx="4294967295"/>
          </p:nvPr>
        </p:nvSpPr>
        <p:spPr/>
        <p:txBody>
          <a:bodyPr/>
          <a:lstStyle/>
          <a:p>
            <a:endParaRPr lang="en-US" dirty="0">
              <a:solidFill>
                <a:srgbClr val="737373"/>
              </a:solidFill>
            </a:endParaRPr>
          </a:p>
        </p:txBody>
      </p:sp>
    </p:spTree>
    <p:extLst>
      <p:ext uri="{BB962C8B-B14F-4D97-AF65-F5344CB8AC3E}">
        <p14:creationId xmlns:p14="http://schemas.microsoft.com/office/powerpoint/2010/main" val="2107950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Extensibility</a:t>
            </a:r>
            <a:endParaRPr lang="en-US" dirty="0"/>
          </a:p>
        </p:txBody>
      </p:sp>
      <p:sp>
        <p:nvSpPr>
          <p:cNvPr id="9" name="Content Placeholder 8"/>
          <p:cNvSpPr>
            <a:spLocks noGrp="1"/>
          </p:cNvSpPr>
          <p:nvPr>
            <p:ph sz="quarter" idx="14"/>
          </p:nvPr>
        </p:nvSpPr>
        <p:spPr/>
        <p:txBody>
          <a:bodyPr/>
          <a:lstStyle/>
          <a:p>
            <a:r>
              <a:rPr lang="en-US" sz="1800" dirty="0"/>
              <a:t>Internet Explorer has supported nearly 30 different legacy extension points for nearly 2 decades. </a:t>
            </a:r>
          </a:p>
          <a:p>
            <a:pPr marL="257175" indent="-257175">
              <a:buFont typeface="Wingdings" panose="05000000000000000000" pitchFamily="2" charset="2"/>
              <a:buChar char="§"/>
            </a:pPr>
            <a:r>
              <a:rPr lang="en-US" sz="1800" dirty="0"/>
              <a:t>Includes: ActiveX, Toolbars, BHOs, many others.</a:t>
            </a:r>
          </a:p>
          <a:p>
            <a:pPr marL="257175" indent="-257175">
              <a:buFont typeface="Wingdings" panose="05000000000000000000" pitchFamily="2" charset="2"/>
              <a:buChar char="§"/>
            </a:pPr>
            <a:r>
              <a:rPr lang="en-US" sz="1800" dirty="0"/>
              <a:t>Legacy extension points affect security, reliability and performance, and limit browser innovation. </a:t>
            </a:r>
          </a:p>
          <a:p>
            <a:pPr marL="257175" indent="-257175">
              <a:buFont typeface="Wingdings" panose="05000000000000000000" pitchFamily="2" charset="2"/>
              <a:buChar char="§"/>
            </a:pPr>
            <a:r>
              <a:rPr lang="en-US" sz="1800" dirty="0"/>
              <a:t>Internet Explorer on Windows 10 will continue to support these extension points for enterprise compatibility.</a:t>
            </a:r>
          </a:p>
        </p:txBody>
      </p:sp>
      <p:sp>
        <p:nvSpPr>
          <p:cNvPr id="10" name="Content Placeholder 9"/>
          <p:cNvSpPr>
            <a:spLocks noGrp="1"/>
          </p:cNvSpPr>
          <p:nvPr>
            <p:ph sz="quarter" idx="15"/>
          </p:nvPr>
        </p:nvSpPr>
        <p:spPr/>
        <p:txBody>
          <a:bodyPr/>
          <a:lstStyle/>
          <a:p>
            <a:r>
              <a:rPr lang="en-US" sz="1800" dirty="0"/>
              <a:t>Microsoft Edge is designed for the modern web and does not support IE legacy extensibility points.</a:t>
            </a:r>
          </a:p>
          <a:p>
            <a:r>
              <a:rPr lang="en-US" sz="1800" dirty="0"/>
              <a:t>It does support both platform and browser extensions:</a:t>
            </a:r>
          </a:p>
          <a:p>
            <a:pPr marL="257175" lvl="1" indent="-257175">
              <a:buFont typeface="Wingdings" panose="05000000000000000000" pitchFamily="2" charset="2"/>
              <a:buChar char="§"/>
            </a:pPr>
            <a:r>
              <a:rPr lang="en-US" sz="1800" dirty="0">
                <a:solidFill>
                  <a:schemeClr val="accent1"/>
                </a:solidFill>
                <a:latin typeface="+mj-lt"/>
              </a:rPr>
              <a:t>Native support for Flash and PDF</a:t>
            </a:r>
          </a:p>
          <a:p>
            <a:pPr marL="257175" lvl="1" indent="-257175">
              <a:buFont typeface="Wingdings" panose="05000000000000000000" pitchFamily="2" charset="2"/>
              <a:buChar char="§"/>
            </a:pPr>
            <a:r>
              <a:rPr lang="en-US" sz="1800" dirty="0">
                <a:solidFill>
                  <a:schemeClr val="accent1"/>
                </a:solidFill>
                <a:latin typeface="+mj-lt"/>
              </a:rPr>
              <a:t>Modern JavaScript-based extension model coming later in 2015</a:t>
            </a:r>
          </a:p>
          <a:p>
            <a:endParaRPr lang="en-US" sz="1800" dirty="0"/>
          </a:p>
        </p:txBody>
      </p:sp>
      <p:sp>
        <p:nvSpPr>
          <p:cNvPr id="6" name="Content Placeholder 3"/>
          <p:cNvSpPr txBox="1">
            <a:spLocks/>
          </p:cNvSpPr>
          <p:nvPr/>
        </p:nvSpPr>
        <p:spPr>
          <a:xfrm>
            <a:off x="1483760" y="1485900"/>
            <a:ext cx="3766175" cy="4034484"/>
          </a:xfrm>
          <a:prstGeom prst="rect">
            <a:avLst/>
          </a:prstGeom>
        </p:spPr>
        <p:txBody>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endParaRPr lang="en-US" sz="1800" dirty="0">
              <a:solidFill>
                <a:srgbClr val="737373"/>
              </a:solidFill>
              <a:latin typeface="Segoe UI Light" panose="020B0502040204020203" pitchFamily="34" charset="0"/>
              <a:cs typeface="Segoe UI Light" panose="020B0502040204020203" pitchFamily="34" charset="0"/>
            </a:endParaRPr>
          </a:p>
        </p:txBody>
      </p:sp>
      <p:sp>
        <p:nvSpPr>
          <p:cNvPr id="7" name="Content Placeholder 3"/>
          <p:cNvSpPr txBox="1">
            <a:spLocks/>
          </p:cNvSpPr>
          <p:nvPr/>
        </p:nvSpPr>
        <p:spPr>
          <a:xfrm>
            <a:off x="6000750" y="1485075"/>
            <a:ext cx="3766175" cy="4034484"/>
          </a:xfrm>
          <a:prstGeom prst="rect">
            <a:avLst/>
          </a:prstGeom>
        </p:spPr>
        <p:txBody>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endParaRPr lang="en-US" sz="1800" dirty="0">
              <a:solidFill>
                <a:srgbClr val="737373"/>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2447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a:t>
            </a:r>
            <a:r>
              <a:rPr lang="en-US" dirty="0"/>
              <a:t> </a:t>
            </a:r>
            <a:r>
              <a:rPr lang="en-US" dirty="0" smtClean="0"/>
              <a:t>&amp; Security</a:t>
            </a:r>
            <a:endParaRPr lang="en-US" dirty="0"/>
          </a:p>
        </p:txBody>
      </p:sp>
      <p:sp>
        <p:nvSpPr>
          <p:cNvPr id="3" name="Date Placeholder 2"/>
          <p:cNvSpPr>
            <a:spLocks noGrp="1"/>
          </p:cNvSpPr>
          <p:nvPr>
            <p:ph type="dt" sz="half" idx="4294967295"/>
          </p:nvPr>
        </p:nvSpPr>
        <p:spPr/>
        <p:txBody>
          <a:bodyPr/>
          <a:lstStyle/>
          <a:p>
            <a:endParaRPr lang="en-US" dirty="0">
              <a:solidFill>
                <a:srgbClr val="737373"/>
              </a:solidFill>
            </a:endParaRPr>
          </a:p>
        </p:txBody>
      </p:sp>
      <p:sp>
        <p:nvSpPr>
          <p:cNvPr id="5" name="Footer Placeholder 4"/>
          <p:cNvSpPr>
            <a:spLocks noGrp="1"/>
          </p:cNvSpPr>
          <p:nvPr>
            <p:ph type="ftr" sz="quarter" idx="4294967295"/>
          </p:nvPr>
        </p:nvSpPr>
        <p:spPr/>
        <p:txBody>
          <a:bodyPr/>
          <a:lstStyle/>
          <a:p>
            <a:endParaRPr lang="en-US" dirty="0">
              <a:solidFill>
                <a:srgbClr val="737373"/>
              </a:solidFill>
            </a:endParaRPr>
          </a:p>
        </p:txBody>
      </p:sp>
    </p:spTree>
    <p:extLst>
      <p:ext uri="{BB962C8B-B14F-4D97-AF65-F5344CB8AC3E}">
        <p14:creationId xmlns:p14="http://schemas.microsoft.com/office/powerpoint/2010/main" val="2295137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576072" y="1111620"/>
          <a:ext cx="7824964" cy="3830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a:spLocks noGrp="1"/>
          </p:cNvSpPr>
          <p:nvPr>
            <p:ph type="title"/>
          </p:nvPr>
        </p:nvSpPr>
        <p:spPr/>
        <p:txBody>
          <a:bodyPr/>
          <a:lstStyle/>
          <a:p>
            <a:r>
              <a:rPr lang="en-US" sz="3300" dirty="0"/>
              <a:t>Microsoft Edge Deployment and Updates</a:t>
            </a:r>
          </a:p>
        </p:txBody>
      </p:sp>
    </p:spTree>
    <p:extLst>
      <p:ext uri="{BB962C8B-B14F-4D97-AF65-F5344CB8AC3E}">
        <p14:creationId xmlns:p14="http://schemas.microsoft.com/office/powerpoint/2010/main" val="2388395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3813"/>
          <a:stretch/>
        </p:blipFill>
        <p:spPr>
          <a:xfrm>
            <a:off x="394660" y="1623924"/>
            <a:ext cx="3882071" cy="2375168"/>
          </a:xfrm>
          <a:prstGeom prst="rect">
            <a:avLst/>
          </a:prstGeom>
        </p:spPr>
      </p:pic>
      <p:sp>
        <p:nvSpPr>
          <p:cNvPr id="2" name="Title 1"/>
          <p:cNvSpPr>
            <a:spLocks noGrp="1"/>
          </p:cNvSpPr>
          <p:nvPr>
            <p:ph type="title"/>
          </p:nvPr>
        </p:nvSpPr>
        <p:spPr>
          <a:xfrm>
            <a:off x="118404" y="131458"/>
            <a:ext cx="8079581" cy="670736"/>
          </a:xfrm>
        </p:spPr>
        <p:txBody>
          <a:bodyPr>
            <a:normAutofit/>
          </a:bodyPr>
          <a:lstStyle/>
          <a:p>
            <a:r>
              <a:rPr lang="en-US" sz="3000" dirty="0">
                <a:latin typeface="Segoe UI Semibold" panose="020B0702040204020203" pitchFamily="34" charset="0"/>
                <a:cs typeface="Segoe UI Semibold" panose="020B0702040204020203" pitchFamily="34" charset="0"/>
              </a:rPr>
              <a:t>Securing Microsoft Edge</a:t>
            </a:r>
          </a:p>
        </p:txBody>
      </p:sp>
      <p:sp>
        <p:nvSpPr>
          <p:cNvPr id="5" name="Rectangle 4"/>
          <p:cNvSpPr/>
          <p:nvPr/>
        </p:nvSpPr>
        <p:spPr>
          <a:xfrm>
            <a:off x="301752" y="1566403"/>
            <a:ext cx="3925009" cy="2576973"/>
          </a:xfrm>
          <a:prstGeom prst="rect">
            <a:avLst/>
          </a:prstGeom>
          <a:solidFill>
            <a:schemeClr val="bg1">
              <a:alpha val="51000"/>
            </a:schemeClr>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6" name="Rectangle 5"/>
          <p:cNvSpPr/>
          <p:nvPr/>
        </p:nvSpPr>
        <p:spPr>
          <a:xfrm>
            <a:off x="394659" y="1857375"/>
            <a:ext cx="3737610" cy="2202356"/>
          </a:xfrm>
          <a:prstGeom prst="rect">
            <a:avLst/>
          </a:prstGeom>
          <a:no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7" name="Date Placeholder 1"/>
          <p:cNvSpPr txBox="1">
            <a:spLocks/>
          </p:cNvSpPr>
          <p:nvPr/>
        </p:nvSpPr>
        <p:spPr>
          <a:xfrm>
            <a:off x="301752" y="4802049"/>
            <a:ext cx="3086100" cy="2610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90085E-6892-4D70-A097-437643995ECA}" type="datetime4">
              <a:rPr lang="en-US" sz="675">
                <a:solidFill>
                  <a:srgbClr val="737373"/>
                </a:solidFill>
              </a:rPr>
              <a:pPr/>
              <a:t>July 28, 2015</a:t>
            </a:fld>
            <a:endParaRPr lang="en-US" sz="675" dirty="0">
              <a:solidFill>
                <a:srgbClr val="737373"/>
              </a:solidFill>
            </a:endParaRPr>
          </a:p>
          <a:p>
            <a:r>
              <a:rPr lang="en-US" sz="675" dirty="0">
                <a:solidFill>
                  <a:srgbClr val="737373"/>
                </a:solidFill>
              </a:rPr>
              <a:t>Microsoft Confidential </a:t>
            </a:r>
          </a:p>
        </p:txBody>
      </p:sp>
      <p:sp>
        <p:nvSpPr>
          <p:cNvPr id="13" name="Rectangle 12"/>
          <p:cNvSpPr/>
          <p:nvPr/>
        </p:nvSpPr>
        <p:spPr>
          <a:xfrm>
            <a:off x="4790872" y="3872518"/>
            <a:ext cx="4170248" cy="10165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4" name="TextBox 13"/>
          <p:cNvSpPr txBox="1"/>
          <p:nvPr/>
        </p:nvSpPr>
        <p:spPr>
          <a:xfrm rot="16200000">
            <a:off x="4576173" y="4126872"/>
            <a:ext cx="936475" cy="507831"/>
          </a:xfrm>
          <a:prstGeom prst="rect">
            <a:avLst/>
          </a:prstGeom>
          <a:noFill/>
        </p:spPr>
        <p:txBody>
          <a:bodyPr wrap="none" rtlCol="0">
            <a:spAutoFit/>
          </a:bodyPr>
          <a:lstStyle/>
          <a:p>
            <a:pPr algn="ctr"/>
            <a:r>
              <a:rPr lang="en-US" sz="1350" dirty="0">
                <a:solidFill>
                  <a:prstClr val="white"/>
                </a:solidFill>
              </a:rPr>
              <a:t>Windows </a:t>
            </a:r>
          </a:p>
          <a:p>
            <a:pPr algn="ctr"/>
            <a:r>
              <a:rPr lang="en-US" sz="1350" dirty="0">
                <a:solidFill>
                  <a:prstClr val="white"/>
                </a:solidFill>
              </a:rPr>
              <a:t>Platform</a:t>
            </a:r>
          </a:p>
        </p:txBody>
      </p:sp>
      <p:sp>
        <p:nvSpPr>
          <p:cNvPr id="15" name="TextBox 14"/>
          <p:cNvSpPr txBox="1"/>
          <p:nvPr/>
        </p:nvSpPr>
        <p:spPr>
          <a:xfrm>
            <a:off x="5484644" y="4010190"/>
            <a:ext cx="1477840" cy="715581"/>
          </a:xfrm>
          <a:prstGeom prst="rect">
            <a:avLst/>
          </a:prstGeom>
          <a:noFill/>
        </p:spPr>
        <p:txBody>
          <a:bodyPr wrap="none" rtlCol="0">
            <a:spAutoFit/>
          </a:bodyPr>
          <a:lstStyle/>
          <a:p>
            <a:r>
              <a:rPr lang="en-US" sz="1350" dirty="0">
                <a:solidFill>
                  <a:srgbClr val="737373"/>
                </a:solidFill>
              </a:rPr>
              <a:t>App Container</a:t>
            </a:r>
          </a:p>
          <a:p>
            <a:r>
              <a:rPr lang="en-US" sz="1350" dirty="0">
                <a:solidFill>
                  <a:srgbClr val="737373"/>
                </a:solidFill>
              </a:rPr>
              <a:t>64bit Protections</a:t>
            </a:r>
          </a:p>
          <a:p>
            <a:endParaRPr lang="en-US" sz="1350" dirty="0">
              <a:solidFill>
                <a:srgbClr val="737373"/>
              </a:solidFill>
            </a:endParaRPr>
          </a:p>
        </p:txBody>
      </p:sp>
      <p:sp>
        <p:nvSpPr>
          <p:cNvPr id="16" name="Rectangle 15"/>
          <p:cNvSpPr/>
          <p:nvPr/>
        </p:nvSpPr>
        <p:spPr>
          <a:xfrm>
            <a:off x="4790872" y="1357010"/>
            <a:ext cx="4170248" cy="244461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8" name="TextBox 17"/>
          <p:cNvSpPr txBox="1"/>
          <p:nvPr/>
        </p:nvSpPr>
        <p:spPr>
          <a:xfrm rot="16200000">
            <a:off x="4170987" y="2325401"/>
            <a:ext cx="1756186" cy="507831"/>
          </a:xfrm>
          <a:prstGeom prst="rect">
            <a:avLst/>
          </a:prstGeom>
          <a:noFill/>
        </p:spPr>
        <p:txBody>
          <a:bodyPr wrap="none" rtlCol="0">
            <a:spAutoFit/>
          </a:bodyPr>
          <a:lstStyle/>
          <a:p>
            <a:pPr algn="ctr"/>
            <a:r>
              <a:rPr lang="en-US" sz="1350" dirty="0">
                <a:solidFill>
                  <a:srgbClr val="737373"/>
                </a:solidFill>
              </a:rPr>
              <a:t>Microsoft Edge</a:t>
            </a:r>
          </a:p>
          <a:p>
            <a:pPr algn="ctr"/>
            <a:r>
              <a:rPr lang="en-US" sz="1350" dirty="0">
                <a:solidFill>
                  <a:srgbClr val="737373"/>
                </a:solidFill>
              </a:rPr>
              <a:t>Security Investments</a:t>
            </a:r>
          </a:p>
        </p:txBody>
      </p:sp>
      <p:sp>
        <p:nvSpPr>
          <p:cNvPr id="19" name="TextBox 18"/>
          <p:cNvSpPr txBox="1"/>
          <p:nvPr/>
        </p:nvSpPr>
        <p:spPr>
          <a:xfrm>
            <a:off x="5484643" y="1518027"/>
            <a:ext cx="3599062" cy="2377574"/>
          </a:xfrm>
          <a:prstGeom prst="rect">
            <a:avLst/>
          </a:prstGeom>
          <a:noFill/>
        </p:spPr>
        <p:txBody>
          <a:bodyPr wrap="none" rtlCol="0">
            <a:spAutoFit/>
          </a:bodyPr>
          <a:lstStyle/>
          <a:p>
            <a:r>
              <a:rPr lang="en-US" sz="1350" dirty="0">
                <a:solidFill>
                  <a:srgbClr val="737373"/>
                </a:solidFill>
              </a:rPr>
              <a:t>Multi-process architecture</a:t>
            </a:r>
          </a:p>
          <a:p>
            <a:r>
              <a:rPr lang="en-US" sz="1350" dirty="0">
                <a:solidFill>
                  <a:srgbClr val="737373"/>
                </a:solidFill>
              </a:rPr>
              <a:t>- MS Edge frame itself runs in App Container</a:t>
            </a:r>
          </a:p>
          <a:p>
            <a:r>
              <a:rPr lang="en-US" sz="1350" dirty="0">
                <a:solidFill>
                  <a:srgbClr val="737373"/>
                </a:solidFill>
              </a:rPr>
              <a:t>- Tabs run in EPM</a:t>
            </a:r>
          </a:p>
          <a:p>
            <a:r>
              <a:rPr lang="en-US" sz="1350" dirty="0">
                <a:solidFill>
                  <a:srgbClr val="737373"/>
                </a:solidFill>
              </a:rPr>
              <a:t>Extensibility</a:t>
            </a:r>
          </a:p>
          <a:p>
            <a:r>
              <a:rPr lang="en-US" sz="1350" dirty="0">
                <a:solidFill>
                  <a:srgbClr val="737373"/>
                </a:solidFill>
              </a:rPr>
              <a:t>- Constrained ActiveX controls</a:t>
            </a:r>
          </a:p>
          <a:p>
            <a:r>
              <a:rPr lang="en-US" sz="1350" dirty="0">
                <a:solidFill>
                  <a:srgbClr val="737373"/>
                </a:solidFill>
              </a:rPr>
              <a:t>- No Toolbars or BHOs</a:t>
            </a:r>
          </a:p>
          <a:p>
            <a:endParaRPr lang="en-US" sz="1350" dirty="0">
              <a:solidFill>
                <a:srgbClr val="737373"/>
              </a:solidFill>
            </a:endParaRPr>
          </a:p>
          <a:p>
            <a:r>
              <a:rPr lang="en-US" sz="1350" dirty="0">
                <a:solidFill>
                  <a:srgbClr val="737373"/>
                </a:solidFill>
              </a:rPr>
              <a:t>Rigorous Memory Protection</a:t>
            </a:r>
          </a:p>
          <a:p>
            <a:r>
              <a:rPr lang="en-US" sz="1350" dirty="0">
                <a:solidFill>
                  <a:srgbClr val="737373"/>
                </a:solidFill>
              </a:rPr>
              <a:t>Reduced Attack Surface</a:t>
            </a:r>
          </a:p>
          <a:p>
            <a:r>
              <a:rPr lang="en-US" sz="1350" dirty="0" err="1">
                <a:solidFill>
                  <a:srgbClr val="737373"/>
                </a:solidFill>
              </a:rPr>
              <a:t>SmartScreen</a:t>
            </a:r>
            <a:r>
              <a:rPr lang="en-US" sz="1350" dirty="0">
                <a:solidFill>
                  <a:srgbClr val="737373"/>
                </a:solidFill>
              </a:rPr>
              <a:t> Getting Smarter</a:t>
            </a:r>
          </a:p>
          <a:p>
            <a:endParaRPr lang="en-US" sz="1350" dirty="0">
              <a:solidFill>
                <a:srgbClr val="737373"/>
              </a:solidFill>
            </a:endParaRPr>
          </a:p>
        </p:txBody>
      </p:sp>
    </p:spTree>
    <p:extLst>
      <p:ext uri="{BB962C8B-B14F-4D97-AF65-F5344CB8AC3E}">
        <p14:creationId xmlns:p14="http://schemas.microsoft.com/office/powerpoint/2010/main" val="2210696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Testing Compatibility</a:t>
            </a:r>
            <a:endParaRPr lang="en-US" dirty="0"/>
          </a:p>
        </p:txBody>
      </p:sp>
      <p:sp>
        <p:nvSpPr>
          <p:cNvPr id="4" name="Footer Placeholder 3"/>
          <p:cNvSpPr>
            <a:spLocks noGrp="1"/>
          </p:cNvSpPr>
          <p:nvPr>
            <p:ph type="ftr" sz="quarter" idx="4294967295"/>
          </p:nvPr>
        </p:nvSpPr>
        <p:spPr/>
        <p:txBody>
          <a:bodyPr/>
          <a:lstStyle/>
          <a:p>
            <a:endParaRPr lang="en-US" dirty="0">
              <a:solidFill>
                <a:srgbClr val="737373"/>
              </a:solidFill>
            </a:endParaRPr>
          </a:p>
        </p:txBody>
      </p:sp>
    </p:spTree>
    <p:extLst>
      <p:ext uri="{BB962C8B-B14F-4D97-AF65-F5344CB8AC3E}">
        <p14:creationId xmlns:p14="http://schemas.microsoft.com/office/powerpoint/2010/main" val="3865752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smtClean="0"/>
              <a:t>WebDriver does work with Internet Explorer</a:t>
            </a:r>
          </a:p>
          <a:p>
            <a:r>
              <a:rPr lang="en-US" dirty="0" smtClean="0"/>
              <a:t>Set IE to new engine in Windows 10 to execute tests</a:t>
            </a:r>
          </a:p>
          <a:p>
            <a:r>
              <a:rPr lang="en-US" dirty="0" smtClean="0"/>
              <a:t>WebDriver support in Microsoft Edge in planned</a:t>
            </a:r>
          </a:p>
          <a:p>
            <a:pPr lvl="1"/>
            <a:r>
              <a:rPr lang="en-US" dirty="0" smtClean="0"/>
              <a:t>Timing is TBD</a:t>
            </a:r>
          </a:p>
          <a:p>
            <a:r>
              <a:rPr lang="en-US" dirty="0"/>
              <a:t>IE WebDriver Tool for Internet Explorer </a:t>
            </a:r>
            <a:r>
              <a:rPr lang="en-US" dirty="0" smtClean="0"/>
              <a:t>11</a:t>
            </a:r>
          </a:p>
          <a:p>
            <a:pPr lvl="1"/>
            <a:r>
              <a:rPr lang="en-US" dirty="0" smtClean="0">
                <a:hlinkClick r:id="rId2"/>
              </a:rPr>
              <a:t>http://www.microsoft.com/en-us/download/details.aspx?id=44069</a:t>
            </a:r>
            <a:endParaRPr lang="en-US" dirty="0" smtClean="0"/>
          </a:p>
          <a:p>
            <a:endParaRPr lang="en-US" dirty="0" smtClean="0"/>
          </a:p>
          <a:p>
            <a:endParaRPr lang="fr-FR" dirty="0"/>
          </a:p>
        </p:txBody>
      </p:sp>
      <p:sp>
        <p:nvSpPr>
          <p:cNvPr id="3" name="Title 2"/>
          <p:cNvSpPr>
            <a:spLocks noGrp="1"/>
          </p:cNvSpPr>
          <p:nvPr>
            <p:ph type="title"/>
          </p:nvPr>
        </p:nvSpPr>
        <p:spPr/>
        <p:txBody>
          <a:bodyPr/>
          <a:lstStyle/>
          <a:p>
            <a:r>
              <a:rPr lang="fr-FR" smtClean="0"/>
              <a:t>WebDriver</a:t>
            </a:r>
            <a:endParaRPr lang="fr-FR" dirty="0"/>
          </a:p>
        </p:txBody>
      </p:sp>
      <p:sp>
        <p:nvSpPr>
          <p:cNvPr id="7" name="Text Placeholder 6"/>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5260502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49" y="2236127"/>
            <a:ext cx="7395505" cy="671247"/>
          </a:xfrm>
        </p:spPr>
        <p:txBody>
          <a:bodyPr>
            <a:normAutofit fontScale="90000"/>
          </a:bodyPr>
          <a:lstStyle/>
          <a:p>
            <a:pPr algn="ctr"/>
            <a:r>
              <a:rPr lang="en-US" sz="3600" dirty="0">
                <a:latin typeface="Segoe UI" panose="020B0502040204020203" pitchFamily="34" charset="0"/>
                <a:cs typeface="Segoe UI" panose="020B0502040204020203" pitchFamily="34" charset="0"/>
              </a:rPr>
              <a:t>http://dev.modern.IE</a:t>
            </a:r>
          </a:p>
        </p:txBody>
      </p:sp>
      <p:sp>
        <p:nvSpPr>
          <p:cNvPr id="3" name="Date Placeholder 1"/>
          <p:cNvSpPr txBox="1">
            <a:spLocks/>
          </p:cNvSpPr>
          <p:nvPr/>
        </p:nvSpPr>
        <p:spPr>
          <a:xfrm>
            <a:off x="315468" y="4726611"/>
            <a:ext cx="3086100" cy="2610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675" dirty="0">
              <a:solidFill>
                <a:srgbClr val="737373"/>
              </a:solidFill>
            </a:endParaRPr>
          </a:p>
          <a:p>
            <a:r>
              <a:rPr lang="en-US" sz="675" dirty="0">
                <a:solidFill>
                  <a:srgbClr val="737373"/>
                </a:solidFill>
              </a:rPr>
              <a:t>Microsoft Confidential </a:t>
            </a:r>
          </a:p>
        </p:txBody>
      </p:sp>
    </p:spTree>
    <p:extLst>
      <p:ext uri="{BB962C8B-B14F-4D97-AF65-F5344CB8AC3E}">
        <p14:creationId xmlns:p14="http://schemas.microsoft.com/office/powerpoint/2010/main" val="25649753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614" y="159637"/>
            <a:ext cx="8079581" cy="618368"/>
          </a:xfrm>
        </p:spPr>
        <p:txBody>
          <a:bodyPr>
            <a:normAutofit fontScale="90000"/>
          </a:bodyPr>
          <a:lstStyle/>
          <a:p>
            <a:r>
              <a:rPr lang="en-US" sz="3000" dirty="0">
                <a:latin typeface="Segoe UI Semibold" panose="020B0702040204020203" pitchFamily="34" charset="0"/>
                <a:cs typeface="Segoe UI Semibold" panose="020B0702040204020203" pitchFamily="34" charset="0"/>
              </a:rPr>
              <a:t>F12 Tools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079" y="1174929"/>
            <a:ext cx="8672622" cy="2939871"/>
          </a:xfrm>
          <a:prstGeom prst="rect">
            <a:avLst/>
          </a:prstGeom>
          <a:ln>
            <a:noFill/>
          </a:ln>
          <a:effectLst>
            <a:outerShdw blurRad="292100" dist="139700" dir="2700000" algn="tl" rotWithShape="0">
              <a:srgbClr val="333333">
                <a:alpha val="65000"/>
              </a:srgbClr>
            </a:outerShdw>
          </a:effectLst>
        </p:spPr>
      </p:pic>
      <p:sp>
        <p:nvSpPr>
          <p:cNvPr id="9" name="Date Placeholder 1"/>
          <p:cNvSpPr txBox="1">
            <a:spLocks/>
          </p:cNvSpPr>
          <p:nvPr/>
        </p:nvSpPr>
        <p:spPr>
          <a:xfrm>
            <a:off x="315468" y="4726611"/>
            <a:ext cx="3086100" cy="2610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675" dirty="0">
              <a:solidFill>
                <a:srgbClr val="737373"/>
              </a:solidFill>
            </a:endParaRPr>
          </a:p>
          <a:p>
            <a:r>
              <a:rPr lang="en-US" sz="675" dirty="0">
                <a:solidFill>
                  <a:srgbClr val="737373"/>
                </a:solidFill>
              </a:rPr>
              <a:t>Microsoft Confidential </a:t>
            </a:r>
          </a:p>
        </p:txBody>
      </p:sp>
    </p:spTree>
    <p:extLst>
      <p:ext uri="{BB962C8B-B14F-4D97-AF65-F5344CB8AC3E}">
        <p14:creationId xmlns:p14="http://schemas.microsoft.com/office/powerpoint/2010/main" val="171652983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4"/>
          </p:nvPr>
        </p:nvSpPr>
        <p:spPr/>
        <p:txBody>
          <a:bodyPr/>
          <a:lstStyle/>
          <a:p>
            <a:r>
              <a:rPr lang="en-US" dirty="0" smtClean="0"/>
              <a:t>Reduce development time and effort</a:t>
            </a:r>
          </a:p>
          <a:p>
            <a:pPr lvl="1"/>
            <a:r>
              <a:rPr lang="en-US" dirty="0" smtClean="0"/>
              <a:t>New rendering engine targets the interoperable intersection of </a:t>
            </a:r>
            <a:r>
              <a:rPr lang="en-US" dirty="0" err="1" smtClean="0"/>
              <a:t>Webkit</a:t>
            </a:r>
            <a:r>
              <a:rPr lang="en-US" dirty="0" smtClean="0"/>
              <a:t> (Safari) and Blink (Chrome)</a:t>
            </a:r>
          </a:p>
          <a:p>
            <a:pPr lvl="1"/>
            <a:r>
              <a:rPr lang="en-US" dirty="0" smtClean="0"/>
              <a:t>Developers can write one code path for all browsers reducing engineering costs</a:t>
            </a:r>
          </a:p>
          <a:p>
            <a:r>
              <a:rPr lang="en-US" dirty="0" smtClean="0"/>
              <a:t>Lower operating costs</a:t>
            </a:r>
          </a:p>
          <a:p>
            <a:pPr lvl="1"/>
            <a:r>
              <a:rPr lang="en-US" dirty="0" smtClean="0"/>
              <a:t>With consolidated single code path you can cache more content on the edge of network infrastructure</a:t>
            </a:r>
          </a:p>
          <a:p>
            <a:pPr lvl="1"/>
            <a:r>
              <a:rPr lang="en-US" dirty="0" smtClean="0"/>
              <a:t>Less round-trip traffic back to server, resulting in less CPU time &amp; lower bandwidth costs</a:t>
            </a:r>
          </a:p>
          <a:p>
            <a:r>
              <a:rPr lang="en-US" dirty="0" smtClean="0"/>
              <a:t>Performance increase</a:t>
            </a:r>
          </a:p>
          <a:p>
            <a:pPr lvl="1"/>
            <a:r>
              <a:rPr lang="en-US" dirty="0" smtClean="0"/>
              <a:t>Single code path means increased cache hits (e.g. edge in-memory cache, web server cache)</a:t>
            </a:r>
          </a:p>
          <a:p>
            <a:pPr lvl="1"/>
            <a:r>
              <a:rPr lang="en-US" dirty="0" smtClean="0"/>
              <a:t>More of your site can be pushed to edge cache increasing response time for end users</a:t>
            </a:r>
            <a:endParaRPr lang="en-US" dirty="0"/>
          </a:p>
        </p:txBody>
      </p:sp>
      <p:sp>
        <p:nvSpPr>
          <p:cNvPr id="3" name="Title 2"/>
          <p:cNvSpPr>
            <a:spLocks noGrp="1"/>
          </p:cNvSpPr>
          <p:nvPr>
            <p:ph type="title"/>
          </p:nvPr>
        </p:nvSpPr>
        <p:spPr/>
        <p:txBody>
          <a:bodyPr/>
          <a:lstStyle/>
          <a:p>
            <a:r>
              <a:rPr lang="en-US" sz="3200" dirty="0"/>
              <a:t>New engine will save time &amp; money</a:t>
            </a:r>
          </a:p>
        </p:txBody>
      </p:sp>
      <p:sp>
        <p:nvSpPr>
          <p:cNvPr id="13" name="Text Placeholder 12"/>
          <p:cNvSpPr>
            <a:spLocks noGrp="1"/>
          </p:cNvSpPr>
          <p:nvPr>
            <p:ph type="body" sz="quarter" idx="13"/>
          </p:nvPr>
        </p:nvSpPr>
        <p:spPr/>
        <p:txBody>
          <a:bodyPr/>
          <a:lstStyle/>
          <a:p>
            <a:r>
              <a:rPr lang="en-US" dirty="0" smtClean="0"/>
              <a:t>Footnote</a:t>
            </a:r>
            <a:endParaRPr lang="en-US" dirty="0"/>
          </a:p>
        </p:txBody>
      </p:sp>
    </p:spTree>
    <p:extLst>
      <p:ext uri="{BB962C8B-B14F-4D97-AF65-F5344CB8AC3E}">
        <p14:creationId xmlns:p14="http://schemas.microsoft.com/office/powerpoint/2010/main" val="827498717"/>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614" y="159637"/>
            <a:ext cx="8079581" cy="618368"/>
          </a:xfrm>
        </p:spPr>
        <p:txBody>
          <a:bodyPr>
            <a:normAutofit fontScale="90000"/>
          </a:bodyPr>
          <a:lstStyle/>
          <a:p>
            <a:r>
              <a:rPr lang="en-US" dirty="0"/>
              <a:t>http://dev.modern.ie/platform/status/</a:t>
            </a:r>
            <a:endParaRPr lang="en-US" sz="3000" dirty="0">
              <a:latin typeface="Segoe UI Semibold" panose="020B0702040204020203" pitchFamily="34" charset="0"/>
              <a:cs typeface="Segoe UI Semibold" panose="020B0702040204020203" pitchFamily="34" charset="0"/>
            </a:endParaRPr>
          </a:p>
        </p:txBody>
      </p:sp>
      <p:sp>
        <p:nvSpPr>
          <p:cNvPr id="5" name="Date Placeholder 1"/>
          <p:cNvSpPr txBox="1">
            <a:spLocks/>
          </p:cNvSpPr>
          <p:nvPr/>
        </p:nvSpPr>
        <p:spPr>
          <a:xfrm>
            <a:off x="315468" y="4726611"/>
            <a:ext cx="3086100" cy="2610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675" dirty="0">
              <a:solidFill>
                <a:srgbClr val="737373"/>
              </a:solidFill>
            </a:endParaRPr>
          </a:p>
          <a:p>
            <a:r>
              <a:rPr lang="en-US" sz="675" dirty="0">
                <a:solidFill>
                  <a:srgbClr val="737373"/>
                </a:solidFill>
              </a:rPr>
              <a:t>Microsoft Confidential </a:t>
            </a:r>
          </a:p>
        </p:txBody>
      </p:sp>
      <p:pic>
        <p:nvPicPr>
          <p:cNvPr id="3" name="Picture 2"/>
          <p:cNvPicPr>
            <a:picLocks noChangeAspect="1"/>
          </p:cNvPicPr>
          <p:nvPr/>
        </p:nvPicPr>
        <p:blipFill>
          <a:blip r:embed="rId2"/>
          <a:stretch>
            <a:fillRect/>
          </a:stretch>
        </p:blipFill>
        <p:spPr>
          <a:xfrm>
            <a:off x="501302" y="778005"/>
            <a:ext cx="7480203" cy="52819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9465675"/>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614" y="159637"/>
            <a:ext cx="8079581" cy="618368"/>
          </a:xfrm>
        </p:spPr>
        <p:txBody>
          <a:bodyPr>
            <a:normAutofit fontScale="90000"/>
          </a:bodyPr>
          <a:lstStyle/>
          <a:p>
            <a:r>
              <a:rPr lang="en-US" sz="3000" dirty="0">
                <a:latin typeface="Segoe UI Semibold" panose="020B0702040204020203" pitchFamily="34" charset="0"/>
                <a:cs typeface="Segoe UI Semibold" panose="020B0702040204020203" pitchFamily="34" charset="0"/>
              </a:rPr>
              <a:t>uservoice.modern.ie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431" y="719624"/>
            <a:ext cx="6631139" cy="4318077"/>
          </a:xfrm>
          <a:prstGeom prst="rect">
            <a:avLst/>
          </a:prstGeom>
        </p:spPr>
      </p:pic>
      <p:sp>
        <p:nvSpPr>
          <p:cNvPr id="5" name="Date Placeholder 1"/>
          <p:cNvSpPr txBox="1">
            <a:spLocks/>
          </p:cNvSpPr>
          <p:nvPr/>
        </p:nvSpPr>
        <p:spPr>
          <a:xfrm>
            <a:off x="315468" y="4726611"/>
            <a:ext cx="3086100" cy="2610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675" dirty="0">
              <a:solidFill>
                <a:srgbClr val="737373"/>
              </a:solidFill>
            </a:endParaRPr>
          </a:p>
          <a:p>
            <a:r>
              <a:rPr lang="en-US" sz="675" dirty="0">
                <a:solidFill>
                  <a:srgbClr val="737373"/>
                </a:solidFill>
              </a:rPr>
              <a:t>Microsoft Confidential </a:t>
            </a:r>
          </a:p>
        </p:txBody>
      </p:sp>
    </p:spTree>
    <p:extLst>
      <p:ext uri="{BB962C8B-B14F-4D97-AF65-F5344CB8AC3E}">
        <p14:creationId xmlns:p14="http://schemas.microsoft.com/office/powerpoint/2010/main" val="2322719598"/>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latin typeface="Segoe UI Semibold" panose="020B0702040204020203" pitchFamily="34" charset="0"/>
                <a:cs typeface="Segoe UI Semibold" panose="020B0702040204020203" pitchFamily="34" charset="0"/>
              </a:rPr>
              <a:t>Summary</a:t>
            </a: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33555519"/>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sz="2100" dirty="0"/>
              <a:t>Microsoft Edge brings a fresh browsing experience across Windows 10</a:t>
            </a:r>
          </a:p>
          <a:p>
            <a:pPr lvl="1"/>
            <a:r>
              <a:rPr lang="en-US" sz="1050" dirty="0"/>
              <a:t>Great new features for all users including Cortana integration, reading view &amp; annotations.</a:t>
            </a:r>
          </a:p>
          <a:p>
            <a:pPr lvl="1"/>
            <a:r>
              <a:rPr lang="en-US" sz="1050" dirty="0"/>
              <a:t>Included in the Windows Insider Program</a:t>
            </a:r>
          </a:p>
          <a:p>
            <a:r>
              <a:rPr lang="en-US" sz="2100" dirty="0"/>
              <a:t>Get current / Stay current</a:t>
            </a:r>
          </a:p>
          <a:p>
            <a:pPr lvl="1"/>
            <a:r>
              <a:rPr lang="en-US" sz="1050" dirty="0"/>
              <a:t>Enable users to confidently move to the latest version of Microsoft Edge</a:t>
            </a:r>
          </a:p>
          <a:p>
            <a:pPr lvl="1"/>
            <a:r>
              <a:rPr lang="en-US" sz="1050" dirty="0"/>
              <a:t>Regular updates rolled out to Microsoft Edge along with “Windows as a Service”</a:t>
            </a:r>
          </a:p>
          <a:p>
            <a:r>
              <a:rPr lang="en-US" sz="2100" dirty="0"/>
              <a:t>Interoperability and compatibility</a:t>
            </a:r>
          </a:p>
          <a:p>
            <a:pPr lvl="1"/>
            <a:r>
              <a:rPr lang="en-US" sz="1050" dirty="0"/>
              <a:t>New engine with focus on interoperability with modern browsers and new HTML5 functionality</a:t>
            </a:r>
          </a:p>
          <a:p>
            <a:pPr lvl="1"/>
            <a:r>
              <a:rPr lang="en-US" sz="1050" dirty="0"/>
              <a:t>IE with Enterprise Mode provides high fidelity backwards compatibility for LOB apps</a:t>
            </a:r>
          </a:p>
          <a:p>
            <a:pPr lvl="1"/>
            <a:r>
              <a:rPr lang="en-US" sz="1050" dirty="0"/>
              <a:t>New Enterprise Mode Tooling for site discovery and list management to ease upgrades</a:t>
            </a:r>
          </a:p>
          <a:p>
            <a:r>
              <a:rPr lang="en-US" sz="2100" dirty="0"/>
              <a:t>Security and data protection</a:t>
            </a:r>
          </a:p>
          <a:p>
            <a:pPr lvl="1"/>
            <a:r>
              <a:rPr lang="en-US" sz="1050" dirty="0"/>
              <a:t>Many new capabilities and protections, including enabling EPM (enhanced protection mode) and 64 bit</a:t>
            </a:r>
          </a:p>
        </p:txBody>
      </p:sp>
      <p:sp>
        <p:nvSpPr>
          <p:cNvPr id="2" name="Title 1"/>
          <p:cNvSpPr>
            <a:spLocks noGrp="1"/>
          </p:cNvSpPr>
          <p:nvPr>
            <p:ph type="title"/>
          </p:nvPr>
        </p:nvSpPr>
        <p:spPr/>
        <p:txBody>
          <a:bodyPr/>
          <a:lstStyle/>
          <a:p>
            <a:r>
              <a:rPr lang="en-US" dirty="0" smtClean="0"/>
              <a:t>Summary for Windows 10</a:t>
            </a:r>
            <a:endParaRPr lang="en-US" dirty="0"/>
          </a:p>
        </p:txBody>
      </p:sp>
    </p:spTree>
    <p:extLst>
      <p:ext uri="{BB962C8B-B14F-4D97-AF65-F5344CB8AC3E}">
        <p14:creationId xmlns:p14="http://schemas.microsoft.com/office/powerpoint/2010/main" val="1973267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latin typeface="Segoe UI Semibold" panose="020B0702040204020203" pitchFamily="34" charset="0"/>
                <a:cs typeface="Segoe UI Semibold" panose="020B0702040204020203" pitchFamily="34" charset="0"/>
              </a:rPr>
              <a:t>Content and </a:t>
            </a:r>
            <a:r>
              <a:rPr lang="en-US" dirty="0" err="1" smtClean="0">
                <a:latin typeface="Segoe UI Semibold" panose="020B0702040204020203" pitchFamily="34" charset="0"/>
                <a:cs typeface="Segoe UI Semibold" panose="020B0702040204020203" pitchFamily="34" charset="0"/>
              </a:rPr>
              <a:t>HoL</a:t>
            </a: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73161798"/>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4"/>
          </p:nvPr>
        </p:nvSpPr>
        <p:spPr/>
        <p:txBody>
          <a:bodyPr/>
          <a:lstStyle/>
          <a:p>
            <a:r>
              <a:rPr lang="en-US" dirty="0" smtClean="0">
                <a:solidFill>
                  <a:schemeClr val="tx1">
                    <a:lumMod val="75000"/>
                  </a:schemeClr>
                </a:solidFill>
              </a:rPr>
              <a:t>Validate the new UA with your site</a:t>
            </a:r>
          </a:p>
          <a:p>
            <a:r>
              <a:rPr lang="en-US" dirty="0" smtClean="0">
                <a:solidFill>
                  <a:schemeClr val="tx1">
                    <a:lumMod val="75000"/>
                  </a:schemeClr>
                </a:solidFill>
              </a:rPr>
              <a:t>Use</a:t>
            </a:r>
            <a:r>
              <a:rPr lang="en-US" b="1" dirty="0" smtClean="0">
                <a:solidFill>
                  <a:srgbClr val="0072C6"/>
                </a:solidFill>
              </a:rPr>
              <a:t> remote.modern.ie </a:t>
            </a:r>
            <a:r>
              <a:rPr lang="en-US" dirty="0" smtClean="0">
                <a:solidFill>
                  <a:schemeClr val="tx1">
                    <a:lumMod val="75000"/>
                  </a:schemeClr>
                </a:solidFill>
              </a:rPr>
              <a:t>to test the latest version of IE</a:t>
            </a:r>
          </a:p>
          <a:p>
            <a:r>
              <a:rPr lang="en-US" dirty="0" smtClean="0">
                <a:solidFill>
                  <a:schemeClr val="tx1">
                    <a:lumMod val="75000"/>
                  </a:schemeClr>
                </a:solidFill>
              </a:rPr>
              <a:t>Do use feature detection</a:t>
            </a:r>
          </a:p>
          <a:p>
            <a:r>
              <a:rPr lang="en-US" dirty="0" smtClean="0">
                <a:solidFill>
                  <a:schemeClr val="tx1">
                    <a:lumMod val="75000"/>
                  </a:schemeClr>
                </a:solidFill>
              </a:rPr>
              <a:t>Do not sniff UA</a:t>
            </a:r>
          </a:p>
          <a:p>
            <a:r>
              <a:rPr lang="en-US" dirty="0" smtClean="0">
                <a:solidFill>
                  <a:schemeClr val="tx1">
                    <a:lumMod val="75000"/>
                  </a:schemeClr>
                </a:solidFill>
              </a:rPr>
              <a:t>Send us feedback</a:t>
            </a:r>
          </a:p>
          <a:p>
            <a:endParaRPr lang="en-US" dirty="0">
              <a:solidFill>
                <a:schemeClr val="tx1">
                  <a:lumMod val="75000"/>
                </a:schemeClr>
              </a:solidFill>
            </a:endParaRPr>
          </a:p>
        </p:txBody>
      </p:sp>
      <p:sp>
        <p:nvSpPr>
          <p:cNvPr id="2" name="Title 1"/>
          <p:cNvSpPr>
            <a:spLocks noGrp="1"/>
          </p:cNvSpPr>
          <p:nvPr>
            <p:ph type="title"/>
          </p:nvPr>
        </p:nvSpPr>
        <p:spPr/>
        <p:txBody>
          <a:bodyPr vert="horz" lIns="137160" tIns="109728" rIns="137160" bIns="109728" rtlCol="0" anchor="t" anchorCtr="0">
            <a:noAutofit/>
          </a:bodyPr>
          <a:lstStyle/>
          <a:p>
            <a:r>
              <a:rPr lang="en-US" sz="3200" b="0" dirty="0">
                <a:latin typeface="Segoe UI Semibold" panose="020B0702040204020203" pitchFamily="34" charset="0"/>
                <a:cs typeface="Segoe UI Semibold" panose="020B0702040204020203" pitchFamily="34" charset="0"/>
              </a:rPr>
              <a:t>Call to actions</a:t>
            </a:r>
          </a:p>
        </p:txBody>
      </p:sp>
      <p:sp>
        <p:nvSpPr>
          <p:cNvPr id="3" name="Text Placeholder 2"/>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90675221"/>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Visual Studio Web Tools</a:t>
            </a:r>
            <a:endParaRPr lang="en-GB" dirty="0"/>
          </a:p>
        </p:txBody>
      </p:sp>
      <p:graphicFrame>
        <p:nvGraphicFramePr>
          <p:cNvPr id="3" name="Diagram 2"/>
          <p:cNvGraphicFramePr/>
          <p:nvPr>
            <p:extLst>
              <p:ext uri="{D42A27DB-BD31-4B8C-83A1-F6EECF244321}">
                <p14:modId xmlns:p14="http://schemas.microsoft.com/office/powerpoint/2010/main" val="2304976857"/>
              </p:ext>
            </p:extLst>
          </p:nvPr>
        </p:nvGraphicFramePr>
        <p:xfrm>
          <a:off x="637403" y="797137"/>
          <a:ext cx="7869195" cy="207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57544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1"/>
          </p:nvPr>
        </p:nvPicPr>
        <p:blipFill>
          <a:blip r:embed="rId3"/>
          <a:stretch>
            <a:fillRect/>
          </a:stretch>
        </p:blipFill>
        <p:spPr>
          <a:xfrm>
            <a:off x="1641088" y="492125"/>
            <a:ext cx="5866587" cy="3248025"/>
          </a:xfrm>
          <a:prstGeom prst="rect">
            <a:avLst/>
          </a:prstGeom>
        </p:spPr>
      </p:pic>
      <p:sp>
        <p:nvSpPr>
          <p:cNvPr id="3" name="Content Placeholder 2"/>
          <p:cNvSpPr>
            <a:spLocks noGrp="1"/>
          </p:cNvSpPr>
          <p:nvPr>
            <p:ph sz="quarter" idx="10"/>
          </p:nvPr>
        </p:nvSpPr>
        <p:spPr/>
        <p:txBody>
          <a:bodyPr/>
          <a:lstStyle/>
          <a:p>
            <a:endParaRPr lang="en-GB"/>
          </a:p>
        </p:txBody>
      </p:sp>
      <p:sp>
        <p:nvSpPr>
          <p:cNvPr id="2" name="Title 1"/>
          <p:cNvSpPr>
            <a:spLocks noGrp="1"/>
          </p:cNvSpPr>
          <p:nvPr>
            <p:ph type="title"/>
          </p:nvPr>
        </p:nvSpPr>
        <p:spPr/>
        <p:txBody>
          <a:bodyPr>
            <a:normAutofit fontScale="90000"/>
          </a:bodyPr>
          <a:lstStyle/>
          <a:p>
            <a:r>
              <a:rPr lang="en-GB" dirty="0" smtClean="0"/>
              <a:t>Web Essentials</a:t>
            </a:r>
            <a:endParaRPr lang="en-GB" dirty="0"/>
          </a:p>
        </p:txBody>
      </p:sp>
    </p:spTree>
    <p:extLst>
      <p:ext uri="{BB962C8B-B14F-4D97-AF65-F5344CB8AC3E}">
        <p14:creationId xmlns:p14="http://schemas.microsoft.com/office/powerpoint/2010/main" val="26468277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Visual Studio 4.6 – Web Forms</a:t>
            </a:r>
            <a:endParaRPr lang="en-GB" dirty="0"/>
          </a:p>
        </p:txBody>
      </p:sp>
    </p:spTree>
    <p:extLst>
      <p:ext uri="{BB962C8B-B14F-4D97-AF65-F5344CB8AC3E}">
        <p14:creationId xmlns:p14="http://schemas.microsoft.com/office/powerpoint/2010/main" val="4288935009"/>
      </p:ext>
    </p:extLst>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Demo</a:t>
            </a:r>
            <a:br>
              <a:rPr lang="en-GB" dirty="0" smtClean="0"/>
            </a:br>
            <a:r>
              <a:rPr lang="en-GB" dirty="0" smtClean="0"/>
              <a:t>browser Link</a:t>
            </a:r>
            <a:endParaRPr lang="en-GB" dirty="0"/>
          </a:p>
        </p:txBody>
      </p:sp>
    </p:spTree>
    <p:extLst>
      <p:ext uri="{BB962C8B-B14F-4D97-AF65-F5344CB8AC3E}">
        <p14:creationId xmlns:p14="http://schemas.microsoft.com/office/powerpoint/2010/main" val="1023055547"/>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4519641" y="873937"/>
            <a:ext cx="4046221" cy="1339850"/>
          </a:xfrm>
        </p:spPr>
        <p:txBody>
          <a:bodyPr/>
          <a:lstStyle/>
          <a:p>
            <a:pPr algn="ctr"/>
            <a:r>
              <a:rPr lang="en-US" sz="2400" dirty="0"/>
              <a:t>With new engine built to be interoperable with modern standards</a:t>
            </a:r>
          </a:p>
        </p:txBody>
      </p:sp>
      <p:sp>
        <p:nvSpPr>
          <p:cNvPr id="3" name="Title 2"/>
          <p:cNvSpPr>
            <a:spLocks noGrp="1"/>
          </p:cNvSpPr>
          <p:nvPr>
            <p:ph type="title"/>
          </p:nvPr>
        </p:nvSpPr>
        <p:spPr/>
        <p:txBody>
          <a:bodyPr/>
          <a:lstStyle/>
          <a:p>
            <a:r>
              <a:rPr lang="en-US" dirty="0" smtClean="0"/>
              <a:t>Reduce engineering time and effort</a:t>
            </a:r>
            <a:endParaRPr lang="en-US" dirty="0"/>
          </a:p>
        </p:txBody>
      </p:sp>
      <p:sp>
        <p:nvSpPr>
          <p:cNvPr id="4" name="Text Placeholder 3"/>
          <p:cNvSpPr>
            <a:spLocks noGrp="1"/>
          </p:cNvSpPr>
          <p:nvPr>
            <p:ph type="body" sz="quarter" idx="13"/>
          </p:nvPr>
        </p:nvSpPr>
        <p:spPr/>
        <p:txBody>
          <a:bodyPr/>
          <a:lstStyle/>
          <a:p>
            <a:endParaRPr lang="en-US" dirty="0"/>
          </a:p>
        </p:txBody>
      </p:sp>
      <p:sp>
        <p:nvSpPr>
          <p:cNvPr id="6" name="Down Arrow 5"/>
          <p:cNvSpPr/>
          <p:nvPr/>
        </p:nvSpPr>
        <p:spPr>
          <a:xfrm>
            <a:off x="1876428" y="1972923"/>
            <a:ext cx="721519" cy="98809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sp>
        <p:nvSpPr>
          <p:cNvPr id="7" name="Rectangle 6"/>
          <p:cNvSpPr/>
          <p:nvPr/>
        </p:nvSpPr>
        <p:spPr>
          <a:xfrm>
            <a:off x="1030007" y="1690851"/>
            <a:ext cx="2255810" cy="307777"/>
          </a:xfrm>
          <a:prstGeom prst="rect">
            <a:avLst/>
          </a:prstGeom>
        </p:spPr>
        <p:txBody>
          <a:bodyPr wrap="none">
            <a:spAutoFit/>
          </a:bodyPr>
          <a:lstStyle/>
          <a:p>
            <a:pPr defTabSz="685783"/>
            <a:r>
              <a:rPr lang="en-US" sz="1400" dirty="0">
                <a:solidFill>
                  <a:srgbClr val="737373"/>
                </a:solidFill>
              </a:rPr>
              <a:t>Incoming browser request</a:t>
            </a:r>
          </a:p>
        </p:txBody>
      </p:sp>
      <p:sp>
        <p:nvSpPr>
          <p:cNvPr id="8" name="Diamond 7"/>
          <p:cNvSpPr/>
          <p:nvPr/>
        </p:nvSpPr>
        <p:spPr>
          <a:xfrm>
            <a:off x="1818880" y="2967018"/>
            <a:ext cx="836613" cy="821531"/>
          </a:xfrm>
          <a:prstGeom prst="diamond">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1400" dirty="0">
              <a:solidFill>
                <a:prstClr val="white"/>
              </a:solidFill>
            </a:endParaRPr>
          </a:p>
        </p:txBody>
      </p:sp>
      <p:sp>
        <p:nvSpPr>
          <p:cNvPr id="9" name="Rectangle 8"/>
          <p:cNvSpPr/>
          <p:nvPr/>
        </p:nvSpPr>
        <p:spPr>
          <a:xfrm>
            <a:off x="1552575" y="3203781"/>
            <a:ext cx="1447063" cy="307777"/>
          </a:xfrm>
          <a:prstGeom prst="rect">
            <a:avLst/>
          </a:prstGeom>
        </p:spPr>
        <p:txBody>
          <a:bodyPr wrap="none">
            <a:spAutoFit/>
          </a:bodyPr>
          <a:lstStyle/>
          <a:p>
            <a:pPr defTabSz="685783"/>
            <a:r>
              <a:rPr lang="en-US" sz="1400" dirty="0">
                <a:solidFill>
                  <a:srgbClr val="737373"/>
                </a:solidFill>
              </a:rPr>
              <a:t>Which browser?</a:t>
            </a:r>
          </a:p>
        </p:txBody>
      </p:sp>
      <p:sp>
        <p:nvSpPr>
          <p:cNvPr id="10" name="Bent-Up Arrow 9"/>
          <p:cNvSpPr/>
          <p:nvPr/>
        </p:nvSpPr>
        <p:spPr>
          <a:xfrm rot="10800000">
            <a:off x="945356" y="3289626"/>
            <a:ext cx="607219" cy="498922"/>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sp>
        <p:nvSpPr>
          <p:cNvPr id="11" name="Bent-Up Arrow 10"/>
          <p:cNvSpPr/>
          <p:nvPr/>
        </p:nvSpPr>
        <p:spPr>
          <a:xfrm rot="10800000" flipH="1">
            <a:off x="2921002" y="3289628"/>
            <a:ext cx="607219" cy="498922"/>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sp>
        <p:nvSpPr>
          <p:cNvPr id="13" name="Flowchart: Document 12"/>
          <p:cNvSpPr/>
          <p:nvPr/>
        </p:nvSpPr>
        <p:spPr>
          <a:xfrm>
            <a:off x="2894013" y="3854127"/>
            <a:ext cx="1058068" cy="1121506"/>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r>
              <a:rPr lang="en-US" sz="1600" dirty="0" err="1">
                <a:solidFill>
                  <a:prstClr val="white"/>
                </a:solidFill>
              </a:rPr>
              <a:t>Webkit</a:t>
            </a:r>
            <a:r>
              <a:rPr lang="en-US" sz="1600" dirty="0">
                <a:solidFill>
                  <a:prstClr val="white"/>
                </a:solidFill>
              </a:rPr>
              <a:t>, Blink &amp; Gecko code</a:t>
            </a:r>
          </a:p>
        </p:txBody>
      </p:sp>
      <p:sp>
        <p:nvSpPr>
          <p:cNvPr id="14" name="Content Placeholder 1"/>
          <p:cNvSpPr txBox="1">
            <a:spLocks/>
          </p:cNvSpPr>
          <p:nvPr/>
        </p:nvSpPr>
        <p:spPr>
          <a:xfrm>
            <a:off x="473420" y="945779"/>
            <a:ext cx="4046221" cy="859504"/>
          </a:xfrm>
          <a:prstGeom prst="rect">
            <a:avLst/>
          </a:prstGeom>
        </p:spPr>
        <p:txBody>
          <a:bodyPr vert="horz" lIns="137160" tIns="109728" rIns="137160" bIns="109728" rtlCol="0">
            <a:noAutofit/>
          </a:bodyPr>
          <a:lstStyle>
            <a:lvl1pPr marL="0" indent="0" algn="l" defTabSz="685800" rtl="0" eaLnBrk="1" latinLnBrk="0" hangingPunct="1">
              <a:lnSpc>
                <a:spcPct val="90000"/>
              </a:lnSpc>
              <a:spcBef>
                <a:spcPts val="1800"/>
              </a:spcBef>
              <a:buFont typeface="Arial" panose="020B0604020202020204" pitchFamily="34" charset="0"/>
              <a:buNone/>
              <a:defRPr sz="2800" b="0" kern="1200">
                <a:solidFill>
                  <a:schemeClr val="accent1"/>
                </a:solidFill>
                <a:latin typeface="+mj-lt"/>
                <a:ea typeface="+mn-ea"/>
                <a:cs typeface="+mn-cs"/>
              </a:defRPr>
            </a:lvl1pPr>
            <a:lvl2pPr marL="0" indent="0" algn="l" defTabSz="685800" rtl="0" eaLnBrk="1" latinLnBrk="0" hangingPunct="1">
              <a:lnSpc>
                <a:spcPct val="90000"/>
              </a:lnSpc>
              <a:spcBef>
                <a:spcPts val="450"/>
              </a:spcBef>
              <a:buFont typeface="Arial" panose="020B0604020202020204" pitchFamily="34" charset="0"/>
              <a:buNone/>
              <a:defRPr sz="1400" kern="1200">
                <a:solidFill>
                  <a:schemeClr val="tx1"/>
                </a:solidFill>
                <a:latin typeface="+mn-lt"/>
                <a:ea typeface="+mn-ea"/>
                <a:cs typeface="+mn-cs"/>
              </a:defRPr>
            </a:lvl2pPr>
            <a:lvl3pPr marL="175022" indent="-171450" algn="l" defTabSz="685800"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3pPr>
            <a:lvl4pPr marL="342900" indent="-171450" algn="l" defTabSz="685800"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4pPr>
            <a:lvl5pPr marL="517922" indent="-171450" algn="l" defTabSz="685800"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lgn="ctr"/>
            <a:r>
              <a:rPr lang="en-US" sz="2400" dirty="0">
                <a:solidFill>
                  <a:srgbClr val="0078D7"/>
                </a:solidFill>
              </a:rPr>
              <a:t>Today, multiple code paths need to be maintained</a:t>
            </a:r>
          </a:p>
        </p:txBody>
      </p:sp>
      <p:sp>
        <p:nvSpPr>
          <p:cNvPr id="15" name="Down Arrow 14"/>
          <p:cNvSpPr/>
          <p:nvPr/>
        </p:nvSpPr>
        <p:spPr>
          <a:xfrm>
            <a:off x="6564894" y="2312307"/>
            <a:ext cx="721519" cy="98809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sp>
        <p:nvSpPr>
          <p:cNvPr id="16" name="Rectangle 15"/>
          <p:cNvSpPr/>
          <p:nvPr/>
        </p:nvSpPr>
        <p:spPr>
          <a:xfrm>
            <a:off x="5787752" y="2010051"/>
            <a:ext cx="2255810" cy="307777"/>
          </a:xfrm>
          <a:prstGeom prst="rect">
            <a:avLst/>
          </a:prstGeom>
        </p:spPr>
        <p:txBody>
          <a:bodyPr wrap="none">
            <a:spAutoFit/>
          </a:bodyPr>
          <a:lstStyle/>
          <a:p>
            <a:pPr defTabSz="685783"/>
            <a:r>
              <a:rPr lang="en-US" sz="1400" dirty="0">
                <a:solidFill>
                  <a:srgbClr val="737373"/>
                </a:solidFill>
              </a:rPr>
              <a:t>Incoming browser request</a:t>
            </a:r>
          </a:p>
        </p:txBody>
      </p:sp>
      <p:sp>
        <p:nvSpPr>
          <p:cNvPr id="17" name="Flowchart: Document 16"/>
          <p:cNvSpPr/>
          <p:nvPr/>
        </p:nvSpPr>
        <p:spPr>
          <a:xfrm>
            <a:off x="6298406" y="3389519"/>
            <a:ext cx="1265238" cy="1521738"/>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r>
              <a:rPr lang="en-US" sz="1600" dirty="0" err="1">
                <a:solidFill>
                  <a:prstClr val="white"/>
                </a:solidFill>
              </a:rPr>
              <a:t>EdgeHTML</a:t>
            </a:r>
            <a:r>
              <a:rPr lang="en-US" sz="1600" dirty="0">
                <a:solidFill>
                  <a:prstClr val="white"/>
                </a:solidFill>
              </a:rPr>
              <a:t> </a:t>
            </a:r>
            <a:r>
              <a:rPr lang="en-US" sz="1600" dirty="0" err="1">
                <a:solidFill>
                  <a:prstClr val="white"/>
                </a:solidFill>
              </a:rPr>
              <a:t>Webkit</a:t>
            </a:r>
            <a:r>
              <a:rPr lang="en-US" sz="1600" dirty="0">
                <a:solidFill>
                  <a:prstClr val="white"/>
                </a:solidFill>
              </a:rPr>
              <a:t>,  Blink &amp; Gecko code</a:t>
            </a:r>
          </a:p>
        </p:txBody>
      </p:sp>
      <p:sp>
        <p:nvSpPr>
          <p:cNvPr id="5" name="Flowchart: Multidocument 4"/>
          <p:cNvSpPr/>
          <p:nvPr/>
        </p:nvSpPr>
        <p:spPr>
          <a:xfrm>
            <a:off x="279340" y="3849610"/>
            <a:ext cx="1501335" cy="1126023"/>
          </a:xfrm>
          <a:prstGeom prst="flowChartMulti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r>
              <a:rPr lang="en-US" sz="1600" dirty="0">
                <a:solidFill>
                  <a:prstClr val="white"/>
                </a:solidFill>
              </a:rPr>
              <a:t>Multiple IE code paths</a:t>
            </a:r>
          </a:p>
        </p:txBody>
      </p:sp>
      <p:sp>
        <p:nvSpPr>
          <p:cNvPr id="18" name="Rectangle 17"/>
          <p:cNvSpPr/>
          <p:nvPr/>
        </p:nvSpPr>
        <p:spPr>
          <a:xfrm>
            <a:off x="336987" y="2641818"/>
            <a:ext cx="1217176" cy="523220"/>
          </a:xfrm>
          <a:prstGeom prst="rect">
            <a:avLst/>
          </a:prstGeom>
        </p:spPr>
        <p:txBody>
          <a:bodyPr wrap="square">
            <a:spAutoFit/>
          </a:bodyPr>
          <a:lstStyle/>
          <a:p>
            <a:pPr algn="ctr" defTabSz="685783"/>
            <a:r>
              <a:rPr lang="en-US" sz="1400" dirty="0">
                <a:solidFill>
                  <a:srgbClr val="737373"/>
                </a:solidFill>
              </a:rPr>
              <a:t>Legacy standards</a:t>
            </a:r>
          </a:p>
        </p:txBody>
      </p:sp>
      <p:sp>
        <p:nvSpPr>
          <p:cNvPr id="19" name="Rectangle 18"/>
          <p:cNvSpPr/>
          <p:nvPr/>
        </p:nvSpPr>
        <p:spPr>
          <a:xfrm>
            <a:off x="2713041" y="2636461"/>
            <a:ext cx="1217176" cy="523220"/>
          </a:xfrm>
          <a:prstGeom prst="rect">
            <a:avLst/>
          </a:prstGeom>
        </p:spPr>
        <p:txBody>
          <a:bodyPr wrap="square">
            <a:spAutoFit/>
          </a:bodyPr>
          <a:lstStyle/>
          <a:p>
            <a:pPr algn="ctr" defTabSz="685783"/>
            <a:r>
              <a:rPr lang="en-US" sz="1400" dirty="0">
                <a:solidFill>
                  <a:srgbClr val="737373"/>
                </a:solidFill>
              </a:rPr>
              <a:t>Modern standards</a:t>
            </a:r>
          </a:p>
        </p:txBody>
      </p:sp>
    </p:spTree>
    <p:extLst>
      <p:ext uri="{BB962C8B-B14F-4D97-AF65-F5344CB8AC3E}">
        <p14:creationId xmlns:p14="http://schemas.microsoft.com/office/powerpoint/2010/main" val="2196504444"/>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Demo</a:t>
            </a:r>
            <a:br>
              <a:rPr lang="en-GB" dirty="0" smtClean="0"/>
            </a:br>
            <a:r>
              <a:rPr lang="en-GB" dirty="0" smtClean="0"/>
              <a:t>HTML, CSS and </a:t>
            </a:r>
            <a:r>
              <a:rPr lang="en-GB" smtClean="0"/>
              <a:t>JS editors</a:t>
            </a:r>
            <a:endParaRPr lang="en-GB" dirty="0"/>
          </a:p>
        </p:txBody>
      </p:sp>
    </p:spTree>
    <p:extLst>
      <p:ext uri="{BB962C8B-B14F-4D97-AF65-F5344CB8AC3E}">
        <p14:creationId xmlns:p14="http://schemas.microsoft.com/office/powerpoint/2010/main" val="1326450667"/>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HTML Editor ng</a:t>
            </a:r>
            <a:endParaRPr lang="en-GB" dirty="0"/>
          </a:p>
        </p:txBody>
      </p:sp>
    </p:spTree>
    <p:extLst>
      <p:ext uri="{BB962C8B-B14F-4D97-AF65-F5344CB8AC3E}">
        <p14:creationId xmlns:p14="http://schemas.microsoft.com/office/powerpoint/2010/main" val="3674253861"/>
      </p:ext>
    </p:extLst>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S and Web Essentials - Intellisense - HD108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410405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0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201930" y="1071340"/>
            <a:ext cx="8740142" cy="923798"/>
          </a:xfrm>
        </p:spPr>
        <p:txBody>
          <a:bodyPr/>
          <a:lstStyle/>
          <a:p>
            <a:r>
              <a:rPr lang="en-US" dirty="0" smtClean="0"/>
              <a:t>Caching on the edge reduces traffic and CPU cycles on your server</a:t>
            </a:r>
            <a:endParaRPr lang="en-US" dirty="0"/>
          </a:p>
        </p:txBody>
      </p:sp>
      <p:sp>
        <p:nvSpPr>
          <p:cNvPr id="3" name="Title 2"/>
          <p:cNvSpPr>
            <a:spLocks noGrp="1"/>
          </p:cNvSpPr>
          <p:nvPr>
            <p:ph type="title"/>
          </p:nvPr>
        </p:nvSpPr>
        <p:spPr/>
        <p:txBody>
          <a:bodyPr/>
          <a:lstStyle/>
          <a:p>
            <a:r>
              <a:rPr lang="en-US" dirty="0" smtClean="0"/>
              <a:t>Single code path = lower OPEX &amp; increased performance</a:t>
            </a:r>
            <a:endParaRPr lang="en-US" dirty="0"/>
          </a:p>
        </p:txBody>
      </p:sp>
      <p:sp>
        <p:nvSpPr>
          <p:cNvPr id="4" name="Text Placeholder 3"/>
          <p:cNvSpPr>
            <a:spLocks noGrp="1"/>
          </p:cNvSpPr>
          <p:nvPr>
            <p:ph type="body" sz="quarter" idx="13"/>
          </p:nvPr>
        </p:nvSpPr>
        <p:spPr/>
        <p:txBody>
          <a:bodyPr/>
          <a:lstStyle/>
          <a:p>
            <a:endParaRPr lang="en-US"/>
          </a:p>
        </p:txBody>
      </p:sp>
      <p:sp>
        <p:nvSpPr>
          <p:cNvPr id="5" name="Flowchart: Document 4"/>
          <p:cNvSpPr/>
          <p:nvPr/>
        </p:nvSpPr>
        <p:spPr>
          <a:xfrm>
            <a:off x="6264276" y="1560514"/>
            <a:ext cx="2014538" cy="3059213"/>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sp>
        <p:nvSpPr>
          <p:cNvPr id="6" name="Rectangle 5"/>
          <p:cNvSpPr/>
          <p:nvPr/>
        </p:nvSpPr>
        <p:spPr>
          <a:xfrm>
            <a:off x="6264276" y="1627316"/>
            <a:ext cx="1851025" cy="101473"/>
          </a:xfrm>
          <a:prstGeom prst="rect">
            <a:avLst/>
          </a:prstGeom>
          <a:solidFill>
            <a:srgbClr val="4668C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sp>
        <p:nvSpPr>
          <p:cNvPr id="7" name="Rectangle 6"/>
          <p:cNvSpPr/>
          <p:nvPr/>
        </p:nvSpPr>
        <p:spPr>
          <a:xfrm>
            <a:off x="8115301" y="1627316"/>
            <a:ext cx="163513" cy="10147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sp>
        <p:nvSpPr>
          <p:cNvPr id="8" name="Rectangle 7"/>
          <p:cNvSpPr/>
          <p:nvPr/>
        </p:nvSpPr>
        <p:spPr>
          <a:xfrm>
            <a:off x="6322220" y="2014539"/>
            <a:ext cx="371475" cy="785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sp>
        <p:nvSpPr>
          <p:cNvPr id="9" name="Rectangle 8"/>
          <p:cNvSpPr/>
          <p:nvPr/>
        </p:nvSpPr>
        <p:spPr>
          <a:xfrm>
            <a:off x="7822406" y="2014539"/>
            <a:ext cx="392907" cy="2143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sp>
        <p:nvSpPr>
          <p:cNvPr id="10" name="Rectangle 9"/>
          <p:cNvSpPr/>
          <p:nvPr/>
        </p:nvSpPr>
        <p:spPr>
          <a:xfrm>
            <a:off x="7822406" y="2286000"/>
            <a:ext cx="392907" cy="514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sp>
        <p:nvSpPr>
          <p:cNvPr id="11" name="Rectangle 10"/>
          <p:cNvSpPr/>
          <p:nvPr/>
        </p:nvSpPr>
        <p:spPr>
          <a:xfrm>
            <a:off x="6322220" y="2898649"/>
            <a:ext cx="371475" cy="32318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sp>
        <p:nvSpPr>
          <p:cNvPr id="12" name="Rectangle 11"/>
          <p:cNvSpPr/>
          <p:nvPr/>
        </p:nvSpPr>
        <p:spPr>
          <a:xfrm>
            <a:off x="6924277" y="1771842"/>
            <a:ext cx="1094582" cy="21894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sp>
        <p:nvSpPr>
          <p:cNvPr id="13" name="Rectangle 12"/>
          <p:cNvSpPr/>
          <p:nvPr/>
        </p:nvSpPr>
        <p:spPr>
          <a:xfrm>
            <a:off x="6829426" y="2800350"/>
            <a:ext cx="928688" cy="2287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sp>
        <p:nvSpPr>
          <p:cNvPr id="14" name="Rectangle 13"/>
          <p:cNvSpPr/>
          <p:nvPr/>
        </p:nvSpPr>
        <p:spPr>
          <a:xfrm>
            <a:off x="6829426" y="2090827"/>
            <a:ext cx="928688" cy="6192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sp>
        <p:nvSpPr>
          <p:cNvPr id="15" name="Rectangle 14"/>
          <p:cNvSpPr/>
          <p:nvPr/>
        </p:nvSpPr>
        <p:spPr>
          <a:xfrm>
            <a:off x="6829426" y="3126683"/>
            <a:ext cx="928688" cy="7809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sp>
        <p:nvSpPr>
          <p:cNvPr id="16" name="Rectangle 15"/>
          <p:cNvSpPr/>
          <p:nvPr/>
        </p:nvSpPr>
        <p:spPr>
          <a:xfrm>
            <a:off x="7822406" y="2898649"/>
            <a:ext cx="392907" cy="1615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sp>
        <p:nvSpPr>
          <p:cNvPr id="17" name="Rectangle 16"/>
          <p:cNvSpPr/>
          <p:nvPr/>
        </p:nvSpPr>
        <p:spPr>
          <a:xfrm>
            <a:off x="7822406" y="3136325"/>
            <a:ext cx="392907" cy="82845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sp>
        <p:nvSpPr>
          <p:cNvPr id="18" name="Rectangle 17"/>
          <p:cNvSpPr/>
          <p:nvPr/>
        </p:nvSpPr>
        <p:spPr>
          <a:xfrm>
            <a:off x="6829426" y="2710091"/>
            <a:ext cx="101600" cy="8826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sp>
        <p:nvSpPr>
          <p:cNvPr id="19" name="Rectangle 18"/>
          <p:cNvSpPr/>
          <p:nvPr/>
        </p:nvSpPr>
        <p:spPr>
          <a:xfrm>
            <a:off x="6960394" y="2705324"/>
            <a:ext cx="101600" cy="8826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sp>
        <p:nvSpPr>
          <p:cNvPr id="20" name="Rectangle 19"/>
          <p:cNvSpPr/>
          <p:nvPr/>
        </p:nvSpPr>
        <p:spPr>
          <a:xfrm>
            <a:off x="7091362" y="2707700"/>
            <a:ext cx="101600" cy="88269"/>
          </a:xfrm>
          <a:prstGeom prst="rect">
            <a:avLst/>
          </a:prstGeom>
          <a:solidFill>
            <a:srgbClr val="BA141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sp>
        <p:nvSpPr>
          <p:cNvPr id="21" name="Rectangle 20"/>
          <p:cNvSpPr/>
          <p:nvPr/>
        </p:nvSpPr>
        <p:spPr>
          <a:xfrm>
            <a:off x="7215186" y="2710076"/>
            <a:ext cx="101600" cy="8826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sp>
        <p:nvSpPr>
          <p:cNvPr id="22" name="Rectangle 21"/>
          <p:cNvSpPr/>
          <p:nvPr/>
        </p:nvSpPr>
        <p:spPr>
          <a:xfrm>
            <a:off x="7346154" y="2705308"/>
            <a:ext cx="101600" cy="882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sp>
        <p:nvSpPr>
          <p:cNvPr id="23" name="Right Arrow 22"/>
          <p:cNvSpPr/>
          <p:nvPr/>
        </p:nvSpPr>
        <p:spPr>
          <a:xfrm>
            <a:off x="204789" y="2228851"/>
            <a:ext cx="1349375" cy="20407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r>
              <a:rPr lang="en-US" sz="1400" dirty="0">
                <a:solidFill>
                  <a:prstClr val="white"/>
                </a:solidFill>
              </a:rPr>
              <a:t>Browser requests page</a:t>
            </a:r>
          </a:p>
        </p:txBody>
      </p:sp>
      <p:graphicFrame>
        <p:nvGraphicFramePr>
          <p:cNvPr id="24" name="Diagram 23"/>
          <p:cNvGraphicFramePr/>
          <p:nvPr>
            <p:extLst/>
          </p:nvPr>
        </p:nvGraphicFramePr>
        <p:xfrm>
          <a:off x="1529954" y="1644049"/>
          <a:ext cx="4798219" cy="3251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p:cNvSpPr/>
          <p:nvPr/>
        </p:nvSpPr>
        <p:spPr>
          <a:xfrm>
            <a:off x="4399535" y="1608850"/>
            <a:ext cx="1960386" cy="738664"/>
          </a:xfrm>
          <a:prstGeom prst="rect">
            <a:avLst/>
          </a:prstGeom>
        </p:spPr>
        <p:txBody>
          <a:bodyPr wrap="square">
            <a:spAutoFit/>
          </a:bodyPr>
          <a:lstStyle/>
          <a:p>
            <a:pPr defTabSz="685783"/>
            <a:r>
              <a:rPr lang="en-US" sz="1400" dirty="0">
                <a:solidFill>
                  <a:srgbClr val="737373"/>
                </a:solidFill>
              </a:rPr>
              <a:t>Up to 40% of page fragments cached in infrastructure (*)</a:t>
            </a:r>
          </a:p>
        </p:txBody>
      </p:sp>
      <p:sp>
        <p:nvSpPr>
          <p:cNvPr id="26" name="Rectangle 25"/>
          <p:cNvSpPr/>
          <p:nvPr/>
        </p:nvSpPr>
        <p:spPr>
          <a:xfrm>
            <a:off x="1529954" y="3961801"/>
            <a:ext cx="1038169" cy="307777"/>
          </a:xfrm>
          <a:prstGeom prst="rect">
            <a:avLst/>
          </a:prstGeom>
        </p:spPr>
        <p:txBody>
          <a:bodyPr wrap="none">
            <a:spAutoFit/>
          </a:bodyPr>
          <a:lstStyle/>
          <a:p>
            <a:pPr defTabSz="685783"/>
            <a:r>
              <a:rPr lang="en-US" sz="1400" dirty="0">
                <a:solidFill>
                  <a:srgbClr val="737373"/>
                </a:solidFill>
              </a:rPr>
              <a:t>Lower cost</a:t>
            </a:r>
          </a:p>
        </p:txBody>
      </p:sp>
      <p:sp>
        <p:nvSpPr>
          <p:cNvPr id="27" name="Rectangle 26"/>
          <p:cNvSpPr/>
          <p:nvPr/>
        </p:nvSpPr>
        <p:spPr>
          <a:xfrm>
            <a:off x="5167501" y="3945819"/>
            <a:ext cx="1096775" cy="307777"/>
          </a:xfrm>
          <a:prstGeom prst="rect">
            <a:avLst/>
          </a:prstGeom>
        </p:spPr>
        <p:txBody>
          <a:bodyPr wrap="none">
            <a:spAutoFit/>
          </a:bodyPr>
          <a:lstStyle/>
          <a:p>
            <a:pPr defTabSz="685783"/>
            <a:r>
              <a:rPr lang="en-US" sz="1400" dirty="0">
                <a:solidFill>
                  <a:srgbClr val="737373"/>
                </a:solidFill>
              </a:rPr>
              <a:t>Higher cost</a:t>
            </a:r>
          </a:p>
        </p:txBody>
      </p:sp>
      <p:sp>
        <p:nvSpPr>
          <p:cNvPr id="28" name="Rectangle 27"/>
          <p:cNvSpPr/>
          <p:nvPr/>
        </p:nvSpPr>
        <p:spPr>
          <a:xfrm>
            <a:off x="6301451" y="1717779"/>
            <a:ext cx="571631" cy="307777"/>
          </a:xfrm>
          <a:prstGeom prst="rect">
            <a:avLst/>
          </a:prstGeom>
        </p:spPr>
        <p:txBody>
          <a:bodyPr wrap="none">
            <a:spAutoFit/>
          </a:bodyPr>
          <a:lstStyle/>
          <a:p>
            <a:pPr defTabSz="685783"/>
            <a:r>
              <a:rPr lang="en-US" sz="1400" dirty="0">
                <a:solidFill>
                  <a:srgbClr val="737373"/>
                </a:solidFill>
              </a:rPr>
              <a:t>Page</a:t>
            </a:r>
          </a:p>
        </p:txBody>
      </p:sp>
      <p:sp>
        <p:nvSpPr>
          <p:cNvPr id="29" name="Rectangle 28"/>
          <p:cNvSpPr/>
          <p:nvPr/>
        </p:nvSpPr>
        <p:spPr>
          <a:xfrm>
            <a:off x="1529954" y="4272394"/>
            <a:ext cx="1895840" cy="307777"/>
          </a:xfrm>
          <a:prstGeom prst="rect">
            <a:avLst/>
          </a:prstGeom>
        </p:spPr>
        <p:txBody>
          <a:bodyPr wrap="none">
            <a:spAutoFit/>
          </a:bodyPr>
          <a:lstStyle/>
          <a:p>
            <a:pPr defTabSz="685783"/>
            <a:r>
              <a:rPr lang="en-US" sz="1400" dirty="0">
                <a:solidFill>
                  <a:srgbClr val="737373"/>
                </a:solidFill>
              </a:rPr>
              <a:t>Faster response times</a:t>
            </a:r>
          </a:p>
        </p:txBody>
      </p:sp>
      <p:sp>
        <p:nvSpPr>
          <p:cNvPr id="30" name="Rectangle 29"/>
          <p:cNvSpPr/>
          <p:nvPr/>
        </p:nvSpPr>
        <p:spPr>
          <a:xfrm>
            <a:off x="4252428" y="4266570"/>
            <a:ext cx="1960730" cy="307777"/>
          </a:xfrm>
          <a:prstGeom prst="rect">
            <a:avLst/>
          </a:prstGeom>
        </p:spPr>
        <p:txBody>
          <a:bodyPr wrap="none">
            <a:spAutoFit/>
          </a:bodyPr>
          <a:lstStyle/>
          <a:p>
            <a:pPr defTabSz="685783"/>
            <a:r>
              <a:rPr lang="en-US" sz="1400" dirty="0">
                <a:solidFill>
                  <a:srgbClr val="737373"/>
                </a:solidFill>
              </a:rPr>
              <a:t>Slower response times</a:t>
            </a:r>
          </a:p>
        </p:txBody>
      </p:sp>
      <p:sp>
        <p:nvSpPr>
          <p:cNvPr id="31" name="Rectangle 30"/>
          <p:cNvSpPr/>
          <p:nvPr/>
        </p:nvSpPr>
        <p:spPr>
          <a:xfrm>
            <a:off x="4856161" y="4901153"/>
            <a:ext cx="4572000" cy="230832"/>
          </a:xfrm>
          <a:prstGeom prst="rect">
            <a:avLst/>
          </a:prstGeom>
        </p:spPr>
        <p:txBody>
          <a:bodyPr>
            <a:spAutoFit/>
          </a:bodyPr>
          <a:lstStyle/>
          <a:p>
            <a:r>
              <a:rPr lang="en-US" sz="900" dirty="0">
                <a:solidFill>
                  <a:srgbClr val="D2D2D2">
                    <a:lumMod val="50000"/>
                  </a:srgbClr>
                </a:solidFill>
                <a:latin typeface="Calibri" panose="020F0502020204030204" pitchFamily="34" charset="0"/>
                <a:ea typeface="Calibri" panose="020F0502020204030204" pitchFamily="34" charset="0"/>
                <a:cs typeface="Times New Roman" panose="02020603050405020304" pitchFamily="18" charset="0"/>
              </a:rPr>
              <a:t>*: Exact gains will vary by site depending on the amount of IE specific code in use</a:t>
            </a:r>
            <a:endParaRPr lang="en-US" sz="900" dirty="0">
              <a:solidFill>
                <a:srgbClr val="D2D2D2">
                  <a:lumMod val="50000"/>
                </a:srgbClr>
              </a:solidFill>
            </a:endParaRPr>
          </a:p>
        </p:txBody>
      </p:sp>
    </p:spTree>
    <p:extLst>
      <p:ext uri="{BB962C8B-B14F-4D97-AF65-F5344CB8AC3E}">
        <p14:creationId xmlns:p14="http://schemas.microsoft.com/office/powerpoint/2010/main" val="387688370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Windows 10 Upgrade</a:t>
            </a:r>
            <a:endParaRPr lang="en-US" dirty="0"/>
          </a:p>
        </p:txBody>
      </p:sp>
    </p:spTree>
    <p:extLst>
      <p:ext uri="{BB962C8B-B14F-4D97-AF65-F5344CB8AC3E}">
        <p14:creationId xmlns:p14="http://schemas.microsoft.com/office/powerpoint/2010/main" val="338720176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 Upgrade for 12 months</a:t>
            </a:r>
            <a:endParaRPr lang="en-US" dirty="0"/>
          </a:p>
        </p:txBody>
      </p:sp>
      <p:sp>
        <p:nvSpPr>
          <p:cNvPr id="3" name="Content Placeholder 2"/>
          <p:cNvSpPr>
            <a:spLocks noGrp="1"/>
          </p:cNvSpPr>
          <p:nvPr>
            <p:ph sz="quarter" idx="14"/>
          </p:nvPr>
        </p:nvSpPr>
        <p:spPr/>
        <p:txBody>
          <a:bodyPr/>
          <a:lstStyle/>
          <a:p>
            <a:r>
              <a:rPr lang="en-US" sz="1600" b="1" dirty="0">
                <a:solidFill>
                  <a:schemeClr val="tx1"/>
                </a:solidFill>
                <a:latin typeface="+mn-lt"/>
              </a:rPr>
              <a:t>Upgrades to Windows 10 free for 12 months</a:t>
            </a:r>
          </a:p>
        </p:txBody>
      </p:sp>
      <p:sp>
        <p:nvSpPr>
          <p:cNvPr id="5" name="Text Placeholder 4"/>
          <p:cNvSpPr>
            <a:spLocks noGrp="1"/>
          </p:cNvSpPr>
          <p:nvPr>
            <p:ph type="body" sz="quarter" idx="13"/>
          </p:nvPr>
        </p:nvSpPr>
        <p:spPr/>
        <p:txBody>
          <a:bodyPr/>
          <a:lstStyle/>
          <a:p>
            <a:endParaRPr lang="en-US" dirty="0"/>
          </a:p>
        </p:txBody>
      </p:sp>
      <p:sp>
        <p:nvSpPr>
          <p:cNvPr id="4" name="Content Placeholder 3"/>
          <p:cNvSpPr>
            <a:spLocks noGrp="1"/>
          </p:cNvSpPr>
          <p:nvPr>
            <p:ph sz="quarter" idx="15"/>
          </p:nvPr>
        </p:nvSpPr>
        <p:spPr/>
        <p:txBody>
          <a:bodyPr/>
          <a:lstStyle/>
          <a:p>
            <a:r>
              <a:rPr lang="en-US" dirty="0" smtClean="0"/>
              <a:t>100s of millions of Windows devices running Windows 7/8.1 and Windows Phone 8.1 are eligible </a:t>
            </a:r>
          </a:p>
          <a:p>
            <a:r>
              <a:rPr lang="en-US" dirty="0" smtClean="0"/>
              <a:t>Upgrading the operating system provides Microsoft Edge as the default browser</a:t>
            </a:r>
          </a:p>
          <a:p>
            <a:r>
              <a:rPr lang="en-US" dirty="0" smtClean="0"/>
              <a:t>Users will be able to upgrade via download at general availability </a:t>
            </a:r>
            <a:endParaRPr lang="en-US" dirty="0"/>
          </a:p>
        </p:txBody>
      </p:sp>
    </p:spTree>
    <p:extLst>
      <p:ext uri="{BB962C8B-B14F-4D97-AF65-F5344CB8AC3E}">
        <p14:creationId xmlns:p14="http://schemas.microsoft.com/office/powerpoint/2010/main" val="320505605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eebs">
  <a:themeElements>
    <a:clrScheme name="Microsoft UBelly">
      <a:dk1>
        <a:srgbClr val="333333"/>
      </a:dk1>
      <a:lt1>
        <a:sysClr val="window" lastClr="FFFFFF"/>
      </a:lt1>
      <a:dk2>
        <a:srgbClr val="333333"/>
      </a:dk2>
      <a:lt2>
        <a:srgbClr val="F5F5F5"/>
      </a:lt2>
      <a:accent1>
        <a:srgbClr val="FF3366"/>
      </a:accent1>
      <a:accent2>
        <a:srgbClr val="8B4AB0"/>
      </a:accent2>
      <a:accent3>
        <a:srgbClr val="FF8A00"/>
      </a:accent3>
      <a:accent4>
        <a:srgbClr val="90B231"/>
      </a:accent4>
      <a:accent5>
        <a:srgbClr val="D11212"/>
      </a:accent5>
      <a:accent6>
        <a:srgbClr val="29A6D0"/>
      </a:accent6>
      <a:hlink>
        <a:srgbClr val="FFFFFF"/>
      </a:hlink>
      <a:folHlink>
        <a:srgbClr val="FFFFFF"/>
      </a:folHlink>
    </a:clrScheme>
    <a:fontScheme name="Beebs">
      <a:majorFont>
        <a:latin typeface="Bebas Neue"/>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ormAutofit/>
      </a:bodyPr>
      <a:lstStyle>
        <a:defPPr>
          <a:defRPr sz="5400" dirty="0" smtClean="0"/>
        </a:defPPr>
      </a:lstStyle>
    </a:txDef>
  </a:objectDefaults>
  <a:extraClrSchemeLst/>
  <a:extLst>
    <a:ext uri="{05A4C25C-085E-4340-85A3-A5531E510DB2}">
      <thm15:themeFamily xmlns:thm15="http://schemas.microsoft.com/office/thememl/2012/main" name="Beebs" id="{91179063-3614-487E-8EA3-6801FD3802C2}" vid="{608CD3FB-B91B-412F-AB87-9CADDD7EE6CE}"/>
    </a:ext>
  </a:extLst>
</a:theme>
</file>

<file path=ppt/theme/theme2.xml><?xml version="1.0" encoding="utf-8"?>
<a:theme xmlns:a="http://schemas.openxmlformats.org/drawingml/2006/main" name="WINDOWS 10 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37A8D359-2C75-4712-B142-A31CF0C28EAF}" vid="{E296AF94-AFD6-4423-A2D0-16DBF4965041}"/>
    </a:ext>
  </a:extLst>
</a:theme>
</file>

<file path=ppt/theme/theme3.xml><?xml version="1.0" encoding="utf-8"?>
<a:theme xmlns:a="http://schemas.openxmlformats.org/drawingml/2006/main" name="1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3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W10_Presentation_Template_16x9 [Read-Only]" id="{1DBD0DE8-2027-413A-806C-B007700312D7}" vid="{A494DA7E-2076-4213-A932-73E4CB4264DB}"/>
    </a:ext>
  </a:extLst>
</a:theme>
</file>

<file path=ppt/theme/theme4.xml><?xml version="1.0" encoding="utf-8"?>
<a:theme xmlns:a="http://schemas.openxmlformats.org/drawingml/2006/main" name="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3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5.xml><?xml version="1.0" encoding="utf-8"?>
<a:theme xmlns:a="http://schemas.openxmlformats.org/drawingml/2006/main" name="2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3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79D259578B454F800920EB1F206FEA" ma:contentTypeVersion="1" ma:contentTypeDescription="Create a new document." ma:contentTypeScope="" ma:versionID="ddf6517ed2952effd0bc1bf8a151a50c">
  <xsd:schema xmlns:xsd="http://www.w3.org/2001/XMLSchema" xmlns:xs="http://www.w3.org/2001/XMLSchema" xmlns:p="http://schemas.microsoft.com/office/2006/metadata/properties" xmlns:ns3="fa79dead-49c1-4507-8847-fc7d7a56abab" targetNamespace="http://schemas.microsoft.com/office/2006/metadata/properties" ma:root="true" ma:fieldsID="855f86892d589ff4b00feb765b9d2558" ns3:_="">
    <xsd:import namespace="fa79dead-49c1-4507-8847-fc7d7a56abab"/>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79dead-49c1-4507-8847-fc7d7a56aba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C58958C-13BE-4502-9AB8-71CA68AE83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79dead-49c1-4507-8847-fc7d7a56ab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25139E-4780-43B2-970B-4118B646A4AD}">
  <ds:schemaRefs>
    <ds:schemaRef ds:uri="http://schemas.microsoft.com/sharepoint/v3/contenttype/forms"/>
  </ds:schemaRefs>
</ds:datastoreItem>
</file>

<file path=customXml/itemProps3.xml><?xml version="1.0" encoding="utf-8"?>
<ds:datastoreItem xmlns:ds="http://schemas.openxmlformats.org/officeDocument/2006/customXml" ds:itemID="{3950681D-51F5-4128-85AC-3E65D45C0502}">
  <ds:schemaRefs>
    <ds:schemaRef ds:uri="http://schemas.microsoft.com/office/2006/metadata/properties"/>
    <ds:schemaRef ds:uri="http://purl.org/dc/dcmitype/"/>
    <ds:schemaRef ds:uri="http://schemas.openxmlformats.org/package/2006/metadata/core-properties"/>
    <ds:schemaRef ds:uri="fa79dead-49c1-4507-8847-fc7d7a56abab"/>
    <ds:schemaRef ds:uri="http://schemas.microsoft.com/office/2006/documentManagement/types"/>
    <ds:schemaRef ds:uri="http://purl.org/dc/elements/1.1/"/>
    <ds:schemaRef ds:uri="http://www.w3.org/XML/1998/namespace"/>
    <ds:schemaRef ds:uri="http://purl.org/dc/term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Beebs</Template>
  <TotalTime>606</TotalTime>
  <Words>3348</Words>
  <Application>Microsoft Office PowerPoint</Application>
  <PresentationFormat>On-screen Show (16:9)</PresentationFormat>
  <Paragraphs>588</Paragraphs>
  <Slides>62</Slides>
  <Notes>38</Notes>
  <HiddenSlides>0</HiddenSlides>
  <MMClips>1</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62</vt:i4>
      </vt:variant>
    </vt:vector>
  </HeadingPairs>
  <TitlesOfParts>
    <vt:vector size="79" baseType="lpstr">
      <vt:lpstr>Bebas Neue</vt:lpstr>
      <vt:lpstr>Segoe UI Semibold</vt:lpstr>
      <vt:lpstr>Consolas</vt:lpstr>
      <vt:lpstr>Arial</vt:lpstr>
      <vt:lpstr>Segoe UI Light</vt:lpstr>
      <vt:lpstr>Segoe UI</vt:lpstr>
      <vt:lpstr>Calibri</vt:lpstr>
      <vt:lpstr>Times New Roman</vt:lpstr>
      <vt:lpstr>Segoe UI Semilight</vt:lpstr>
      <vt:lpstr>Signika</vt:lpstr>
      <vt:lpstr>Arial Unicode MS</vt:lpstr>
      <vt:lpstr>Wingdings</vt:lpstr>
      <vt:lpstr>Beebs</vt:lpstr>
      <vt:lpstr>WINDOWS 10 COLOR TEMPLATE</vt:lpstr>
      <vt:lpstr>1_Windows Threshold</vt:lpstr>
      <vt:lpstr>Windows Threshold</vt:lpstr>
      <vt:lpstr>2_Windows Threshold</vt:lpstr>
      <vt:lpstr>What's New</vt:lpstr>
      <vt:lpstr>Windows Browser Roadmap</vt:lpstr>
      <vt:lpstr>Why get your sites ready for the Microsoft Edge?</vt:lpstr>
      <vt:lpstr>Save time &amp; money</vt:lpstr>
      <vt:lpstr>New engine will save time &amp; money</vt:lpstr>
      <vt:lpstr>Reduce engineering time and effort</vt:lpstr>
      <vt:lpstr>Single code path = lower OPEX &amp; increased performance</vt:lpstr>
      <vt:lpstr>Windows 10 Upgrade</vt:lpstr>
      <vt:lpstr>Free Upgrade for 12 months</vt:lpstr>
      <vt:lpstr>PowerPoint Presentation</vt:lpstr>
      <vt:lpstr>PowerPoint Presentation</vt:lpstr>
      <vt:lpstr>Introducing our new web browser</vt:lpstr>
      <vt:lpstr>PowerPoint Presentation</vt:lpstr>
      <vt:lpstr>A Technical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Modern web interoperability</vt:lpstr>
      <vt:lpstr>Interoperability goals</vt:lpstr>
      <vt:lpstr>Interoperable UA string</vt:lpstr>
      <vt:lpstr>PowerPoint Presentation</vt:lpstr>
      <vt:lpstr>PowerPoint Presentation</vt:lpstr>
      <vt:lpstr>PowerPoint Presentation</vt:lpstr>
      <vt:lpstr>PowerPoint Presentation</vt:lpstr>
      <vt:lpstr>PowerPoint Presentation</vt:lpstr>
      <vt:lpstr>Interoperability Features</vt:lpstr>
      <vt:lpstr>Legacy Compatibility </vt:lpstr>
      <vt:lpstr>Legacy Compatibility</vt:lpstr>
      <vt:lpstr>Extensions</vt:lpstr>
      <vt:lpstr>Extensibility</vt:lpstr>
      <vt:lpstr>Deployment &amp; Security</vt:lpstr>
      <vt:lpstr>Microsoft Edge Deployment and Updates</vt:lpstr>
      <vt:lpstr>Securing Microsoft Edge</vt:lpstr>
      <vt:lpstr>Testing Compatibility</vt:lpstr>
      <vt:lpstr>WebDriver</vt:lpstr>
      <vt:lpstr>http://dev.modern.IE</vt:lpstr>
      <vt:lpstr>F12 Tools</vt:lpstr>
      <vt:lpstr>http://dev.modern.ie/platform/status/</vt:lpstr>
      <vt:lpstr>uservoice.modern.ie</vt:lpstr>
      <vt:lpstr>Summary</vt:lpstr>
      <vt:lpstr>Summary for Windows 10</vt:lpstr>
      <vt:lpstr>Content and HoL</vt:lpstr>
      <vt:lpstr>Call to actions</vt:lpstr>
      <vt:lpstr>Visual Studio Web Tools</vt:lpstr>
      <vt:lpstr>Web Essentials</vt:lpstr>
      <vt:lpstr>Visual Studio 4.6 – Web Forms</vt:lpstr>
      <vt:lpstr>Demo browser Link</vt:lpstr>
      <vt:lpstr>Demo HTML, CSS and JS editors</vt:lpstr>
      <vt:lpstr>HTML Editor ng</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Martin Kearn</dc:creator>
  <cp:lastModifiedBy>Martin Beeby</cp:lastModifiedBy>
  <cp:revision>59</cp:revision>
  <dcterms:created xsi:type="dcterms:W3CDTF">2014-09-29T08:33:47Z</dcterms:created>
  <dcterms:modified xsi:type="dcterms:W3CDTF">2015-07-28T22:58:48Z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0x010100D879D259578B454F800920EB1F206FEA</vt:lpwstr>
  </property>
</Properties>
</file>